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Familjen Grotesk Medium"/>
      <p:regular r:id="rId44"/>
      <p:bold r:id="rId45"/>
      <p:italic r:id="rId46"/>
      <p:boldItalic r:id="rId47"/>
    </p:embeddedFont>
    <p:embeddedFont>
      <p:font typeface="Familjen Grotesk"/>
      <p:regular r:id="rId48"/>
      <p:bold r:id="rId49"/>
      <p:italic r:id="rId50"/>
      <p:boldItalic r:id="rId51"/>
    </p:embeddedFont>
    <p:embeddedFont>
      <p:font typeface="Spectral"/>
      <p:regular r:id="rId52"/>
      <p:bold r:id="rId53"/>
      <p:italic r:id="rId54"/>
      <p:boldItalic r:id="rId55"/>
    </p:embeddedFont>
    <p:embeddedFont>
      <p:font typeface="Merriweather"/>
      <p:regular r:id="rId56"/>
      <p:bold r:id="rId57"/>
      <p:italic r:id="rId58"/>
      <p:boldItalic r:id="rId59"/>
    </p:embeddedFont>
    <p:embeddedFont>
      <p:font typeface="Familjen Grotesk SemiBol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6B4896-F5EE-4309-8CFE-1A8379C9AF14}">
  <a:tblStyle styleId="{AF6B4896-F5EE-4309-8CFE-1A8379C9AF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FamiljenGroteskMedium-regular.fntdata"/><Relationship Id="rId43" Type="http://schemas.openxmlformats.org/officeDocument/2006/relationships/slide" Target="slides/slide37.xml"/><Relationship Id="rId46" Type="http://schemas.openxmlformats.org/officeDocument/2006/relationships/font" Target="fonts/FamiljenGroteskMedium-italic.fntdata"/><Relationship Id="rId45" Type="http://schemas.openxmlformats.org/officeDocument/2006/relationships/font" Target="fonts/FamiljenGrotesk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amiljenGrotesk-regular.fntdata"/><Relationship Id="rId47" Type="http://schemas.openxmlformats.org/officeDocument/2006/relationships/font" Target="fonts/FamiljenGroteskMedium-boldItalic.fntdata"/><Relationship Id="rId49" Type="http://schemas.openxmlformats.org/officeDocument/2006/relationships/font" Target="fonts/FamiljenGrotesk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FamiljenGroteskSemiBold-italic.fntdata"/><Relationship Id="rId61" Type="http://schemas.openxmlformats.org/officeDocument/2006/relationships/font" Target="fonts/FamiljenGroteskSemiBold-bold.fntdata"/><Relationship Id="rId20" Type="http://schemas.openxmlformats.org/officeDocument/2006/relationships/slide" Target="slides/slide14.xml"/><Relationship Id="rId63" Type="http://schemas.openxmlformats.org/officeDocument/2006/relationships/font" Target="fonts/FamiljenGroteskSemiBol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FamiljenGroteskSemiBol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amiljenGrotesk-boldItalic.fntdata"/><Relationship Id="rId50" Type="http://schemas.openxmlformats.org/officeDocument/2006/relationships/font" Target="fonts/FamiljenGrotesk-italic.fntdata"/><Relationship Id="rId53" Type="http://schemas.openxmlformats.org/officeDocument/2006/relationships/font" Target="fonts/Spectral-bold.fntdata"/><Relationship Id="rId52" Type="http://schemas.openxmlformats.org/officeDocument/2006/relationships/font" Target="fonts/Spectral-regular.fntdata"/><Relationship Id="rId11" Type="http://schemas.openxmlformats.org/officeDocument/2006/relationships/slide" Target="slides/slide5.xml"/><Relationship Id="rId55" Type="http://schemas.openxmlformats.org/officeDocument/2006/relationships/font" Target="fonts/Spectral-boldItalic.fntdata"/><Relationship Id="rId10" Type="http://schemas.openxmlformats.org/officeDocument/2006/relationships/slide" Target="slides/slide4.xml"/><Relationship Id="rId54" Type="http://schemas.openxmlformats.org/officeDocument/2006/relationships/font" Target="fonts/Spectral-italic.fntdata"/><Relationship Id="rId13" Type="http://schemas.openxmlformats.org/officeDocument/2006/relationships/slide" Target="slides/slide7.xml"/><Relationship Id="rId57" Type="http://schemas.openxmlformats.org/officeDocument/2006/relationships/font" Target="fonts/Merriweather-bold.fntdata"/><Relationship Id="rId12" Type="http://schemas.openxmlformats.org/officeDocument/2006/relationships/slide" Target="slides/slide6.xml"/><Relationship Id="rId56" Type="http://schemas.openxmlformats.org/officeDocument/2006/relationships/font" Target="fonts/Merriweather-regular.fntdata"/><Relationship Id="rId15" Type="http://schemas.openxmlformats.org/officeDocument/2006/relationships/slide" Target="slides/slide9.xml"/><Relationship Id="rId59" Type="http://schemas.openxmlformats.org/officeDocument/2006/relationships/font" Target="fonts/Merriweather-boldItalic.fntdata"/><Relationship Id="rId14" Type="http://schemas.openxmlformats.org/officeDocument/2006/relationships/slide" Target="slides/slide8.xml"/><Relationship Id="rId58" Type="http://schemas.openxmlformats.org/officeDocument/2006/relationships/font" Target="fonts/Merriweather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32b1a09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332b1a09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333031332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333031332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333031332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333031332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332b1a095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332b1a095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333031332d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333031332d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333031332d_2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333031332d_2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33031332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333031332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333031332d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333031332d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333031332d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333031332d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333031332d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333031332d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333031332d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333031332d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32b1a095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32b1a09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afacbdc1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afacbdc1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afacbdc13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afacbdc13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333031332d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333031332d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333031332d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333031332d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333031332d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333031332d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333031332d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333031332d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333031332d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333031332d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333031332d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333031332d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333031332d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333031332d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333031332d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333031332d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333031332d_2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333031332d_2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33031332d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333031332d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333031332d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333031332d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33031332d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33031332d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333031332d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333031332d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333031332d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333031332d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333031332d_2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333031332d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33303133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33303133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333031332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333031332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32b1a095d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332b1a095d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332b1a095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332b1a095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332b1a095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332b1a095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333031332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333031332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333031332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333031332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332b1a095d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332b1a095d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" name="Google Shape;53;p1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1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" name="Google Shape;68;p1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5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15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15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1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26" name="Google Shape;126;p2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2"/>
          <p:cNvSpPr/>
          <p:nvPr>
            <p:ph idx="2" type="pic"/>
          </p:nvPr>
        </p:nvSpPr>
        <p:spPr>
          <a:xfrm>
            <a:off x="-25" y="2917350"/>
            <a:ext cx="2504400" cy="16683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/>
          <p:nvPr>
            <p:ph idx="3" type="pic"/>
          </p:nvPr>
        </p:nvSpPr>
        <p:spPr>
          <a:xfrm>
            <a:off x="6057900" y="636250"/>
            <a:ext cx="3086100" cy="2469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2"/>
          <p:cNvSpPr/>
          <p:nvPr>
            <p:ph idx="4" type="pic"/>
          </p:nvPr>
        </p:nvSpPr>
        <p:spPr>
          <a:xfrm>
            <a:off x="6057900" y="3998050"/>
            <a:ext cx="1145400" cy="11454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2"/>
          <p:cNvSpPr txBox="1"/>
          <p:nvPr>
            <p:ph idx="5"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6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Mission">
  <p:cSld name="CUSTOM"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746472" y="1569600"/>
            <a:ext cx="42870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0" name="Google Shape;140;p23"/>
          <p:cNvSpPr txBox="1"/>
          <p:nvPr>
            <p:ph idx="2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3"/>
          <p:cNvSpPr/>
          <p:nvPr>
            <p:ph idx="4" type="pic"/>
          </p:nvPr>
        </p:nvSpPr>
        <p:spPr>
          <a:xfrm>
            <a:off x="-25" y="2896025"/>
            <a:ext cx="1470600" cy="2247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"/>
          <p:cNvSpPr/>
          <p:nvPr>
            <p:ph idx="5" type="pic"/>
          </p:nvPr>
        </p:nvSpPr>
        <p:spPr>
          <a:xfrm>
            <a:off x="7037800" y="712950"/>
            <a:ext cx="2106300" cy="271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3"/>
          <p:cNvSpPr/>
          <p:nvPr>
            <p:ph idx="6" type="pic"/>
          </p:nvPr>
        </p:nvSpPr>
        <p:spPr>
          <a:xfrm>
            <a:off x="5323300" y="3423300"/>
            <a:ext cx="17145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2" type="title"/>
          </p:nvPr>
        </p:nvSpPr>
        <p:spPr>
          <a:xfrm>
            <a:off x="1610975" y="1315350"/>
            <a:ext cx="6482700" cy="3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2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CUSTOM_1_1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1746475" y="1206375"/>
            <a:ext cx="41220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5" name="Google Shape;155;p25"/>
          <p:cNvSpPr/>
          <p:nvPr>
            <p:ph idx="2" type="pic"/>
          </p:nvPr>
        </p:nvSpPr>
        <p:spPr>
          <a:xfrm>
            <a:off x="6438900" y="1545300"/>
            <a:ext cx="27051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5"/>
          <p:cNvSpPr/>
          <p:nvPr>
            <p:ph idx="3" type="pic"/>
          </p:nvPr>
        </p:nvSpPr>
        <p:spPr>
          <a:xfrm>
            <a:off x="2871750" y="3721100"/>
            <a:ext cx="2899500" cy="14223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5"/>
          <p:cNvSpPr txBox="1"/>
          <p:nvPr>
            <p:ph idx="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TITLE_36"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2" type="title"/>
          </p:nvPr>
        </p:nvSpPr>
        <p:spPr>
          <a:xfrm>
            <a:off x="1605875" y="1087988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6"/>
          <p:cNvSpPr/>
          <p:nvPr>
            <p:ph idx="4" type="pic"/>
          </p:nvPr>
        </p:nvSpPr>
        <p:spPr>
          <a:xfrm>
            <a:off x="7429500" y="3429000"/>
            <a:ext cx="17145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Overview">
  <p:cSld name="CUSTOM_5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2286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317055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61125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6112500" y="122647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3170550" y="1226400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228600" y="1226475"/>
            <a:ext cx="2790000" cy="179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79" name="Google Shape;179;p27"/>
          <p:cNvSpPr txBox="1"/>
          <p:nvPr>
            <p:ph idx="3" type="subTitle"/>
          </p:nvPr>
        </p:nvSpPr>
        <p:spPr>
          <a:xfrm>
            <a:off x="228600" y="1226400"/>
            <a:ext cx="2790000" cy="17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4" type="subTitle"/>
          </p:nvPr>
        </p:nvSpPr>
        <p:spPr>
          <a:xfrm>
            <a:off x="32127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5" type="body"/>
          </p:nvPr>
        </p:nvSpPr>
        <p:spPr>
          <a:xfrm>
            <a:off x="32127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6" type="subTitle"/>
          </p:nvPr>
        </p:nvSpPr>
        <p:spPr>
          <a:xfrm>
            <a:off x="3262804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7"/>
          <p:cNvSpPr txBox="1"/>
          <p:nvPr>
            <p:ph idx="7" type="body"/>
          </p:nvPr>
        </p:nvSpPr>
        <p:spPr>
          <a:xfrm>
            <a:off x="3262800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8" type="subTitle"/>
          </p:nvPr>
        </p:nvSpPr>
        <p:spPr>
          <a:xfrm>
            <a:off x="6204329" y="325202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9" type="body"/>
          </p:nvPr>
        </p:nvSpPr>
        <p:spPr>
          <a:xfrm>
            <a:off x="6204325" y="377512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13" type="subTitle"/>
          </p:nvPr>
        </p:nvSpPr>
        <p:spPr>
          <a:xfrm>
            <a:off x="6204329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14" type="body"/>
          </p:nvPr>
        </p:nvSpPr>
        <p:spPr>
          <a:xfrm>
            <a:off x="6204325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15" type="subTitle"/>
          </p:nvPr>
        </p:nvSpPr>
        <p:spPr>
          <a:xfrm>
            <a:off x="3262804" y="1324475"/>
            <a:ext cx="2605500" cy="7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16" type="body"/>
          </p:nvPr>
        </p:nvSpPr>
        <p:spPr>
          <a:xfrm>
            <a:off x="3262800" y="1847575"/>
            <a:ext cx="26055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2">
          <p15:clr>
            <a:srgbClr val="E46962"/>
          </p15:clr>
        </p15:guide>
        <p15:guide id="2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77">
          <p15:clr>
            <a:srgbClr val="E46962"/>
          </p15:clr>
        </p15:guide>
        <p15:guide id="5" pos="549">
          <p15:clr>
            <a:srgbClr val="E46962"/>
          </p15:clr>
        </p15:guide>
        <p15:guide id="6" pos="950">
          <p15:clr>
            <a:srgbClr val="E46962"/>
          </p15:clr>
        </p15:guide>
        <p15:guide id="7" pos="1022">
          <p15:clr>
            <a:srgbClr val="E46962"/>
          </p15:clr>
        </p15:guide>
        <p15:guide id="8" pos="1422">
          <p15:clr>
            <a:srgbClr val="E46962"/>
          </p15:clr>
        </p15:guide>
        <p15:guide id="9" pos="1494">
          <p15:clr>
            <a:srgbClr val="E46962"/>
          </p15:clr>
        </p15:guide>
        <p15:guide id="10" pos="1897">
          <p15:clr>
            <a:srgbClr val="E46962"/>
          </p15:clr>
        </p15:guide>
        <p15:guide id="11" pos="1969">
          <p15:clr>
            <a:srgbClr val="E46962"/>
          </p15:clr>
        </p15:guide>
        <p15:guide id="12" pos="2369">
          <p15:clr>
            <a:srgbClr val="E46962"/>
          </p15:clr>
        </p15:guide>
        <p15:guide id="13" pos="2441">
          <p15:clr>
            <a:srgbClr val="E46962"/>
          </p15:clr>
        </p15:guide>
        <p15:guide id="14" pos="2844">
          <p15:clr>
            <a:srgbClr val="E46962"/>
          </p15:clr>
        </p15:guide>
        <p15:guide id="15" pos="2916">
          <p15:clr>
            <a:srgbClr val="E46962"/>
          </p15:clr>
        </p15:guide>
        <p15:guide id="16" pos="3319">
          <p15:clr>
            <a:srgbClr val="E46962"/>
          </p15:clr>
        </p15:guide>
        <p15:guide id="17" pos="3391">
          <p15:clr>
            <a:srgbClr val="E46962"/>
          </p15:clr>
        </p15:guide>
        <p15:guide id="18" pos="3791">
          <p15:clr>
            <a:srgbClr val="E46962"/>
          </p15:clr>
        </p15:guide>
        <p15:guide id="19" pos="3863">
          <p15:clr>
            <a:srgbClr val="E46962"/>
          </p15:clr>
        </p15:guide>
        <p15:guide id="20" pos="4266">
          <p15:clr>
            <a:srgbClr val="E46962"/>
          </p15:clr>
        </p15:guide>
        <p15:guide id="21" pos="4338">
          <p15:clr>
            <a:srgbClr val="E46962"/>
          </p15:clr>
        </p15:guide>
        <p15:guide id="22" pos="4741">
          <p15:clr>
            <a:srgbClr val="E46962"/>
          </p15:clr>
        </p15:guide>
        <p15:guide id="23" pos="4813">
          <p15:clr>
            <a:srgbClr val="E46962"/>
          </p15:clr>
        </p15:guide>
        <p15:guide id="24" pos="5213">
          <p15:clr>
            <a:srgbClr val="E46962"/>
          </p15:clr>
        </p15:guide>
        <p15:guide id="25" pos="5285">
          <p15:clr>
            <a:srgbClr val="E46962"/>
          </p15:clr>
        </p15:guide>
        <p15:guide id="26" pos="5688">
          <p15:clr>
            <a:srgbClr val="E46962"/>
          </p15:clr>
        </p15:guide>
        <p15:guide id="27" orient="horz" pos="1620">
          <p15:clr>
            <a:srgbClr val="E46962"/>
          </p15:clr>
        </p15:guide>
        <p15:guide id="28" orient="horz" pos="588">
          <p15:clr>
            <a:srgbClr val="E46962"/>
          </p15:clr>
        </p15:guide>
        <p15:guide id="29" orient="horz" pos="1104">
          <p15:clr>
            <a:srgbClr val="E46962"/>
          </p15:clr>
        </p15:guide>
        <p15:guide id="30" orient="horz" pos="2136">
          <p15:clr>
            <a:srgbClr val="E46962"/>
          </p15:clr>
        </p15:guide>
        <p15:guide id="31" orient="horz" pos="2652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napshot">
  <p:cSld name="CUSTOM_2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" type="subTitle"/>
          </p:nvPr>
        </p:nvSpPr>
        <p:spPr>
          <a:xfrm>
            <a:off x="1771198" y="3024500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2" type="subTitle"/>
          </p:nvPr>
        </p:nvSpPr>
        <p:spPr>
          <a:xfrm>
            <a:off x="177119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3" type="subTitle"/>
          </p:nvPr>
        </p:nvSpPr>
        <p:spPr>
          <a:xfrm>
            <a:off x="1771198" y="2356467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9"/>
          <p:cNvSpPr txBox="1"/>
          <p:nvPr>
            <p:ph idx="4" type="subTitle"/>
          </p:nvPr>
        </p:nvSpPr>
        <p:spPr>
          <a:xfrm>
            <a:off x="10405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9"/>
          <p:cNvSpPr txBox="1"/>
          <p:nvPr>
            <p:ph idx="5" type="subTitle"/>
          </p:nvPr>
        </p:nvSpPr>
        <p:spPr>
          <a:xfrm>
            <a:off x="10405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6" type="subTitle"/>
          </p:nvPr>
        </p:nvSpPr>
        <p:spPr>
          <a:xfrm>
            <a:off x="104050" y="31360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7" type="subTitle"/>
          </p:nvPr>
        </p:nvSpPr>
        <p:spPr>
          <a:xfrm>
            <a:off x="94072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8" type="subTitle"/>
          </p:nvPr>
        </p:nvSpPr>
        <p:spPr>
          <a:xfrm>
            <a:off x="4651939" y="1215925"/>
            <a:ext cx="40761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</a:t>
            </a: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09" name="Google Shape;209;p29"/>
          <p:cNvCxnSpPr/>
          <p:nvPr/>
        </p:nvCxnSpPr>
        <p:spPr>
          <a:xfrm>
            <a:off x="4515550" y="1368725"/>
            <a:ext cx="0" cy="342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9"/>
          <p:cNvSpPr txBox="1"/>
          <p:nvPr>
            <p:ph idx="9" type="subTitle"/>
          </p:nvPr>
        </p:nvSpPr>
        <p:spPr>
          <a:xfrm>
            <a:off x="4676900" y="1869125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9"/>
          <p:cNvSpPr txBox="1"/>
          <p:nvPr>
            <p:ph idx="13" type="subTitle"/>
          </p:nvPr>
        </p:nvSpPr>
        <p:spPr>
          <a:xfrm>
            <a:off x="4676900" y="2464508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9"/>
          <p:cNvSpPr txBox="1"/>
          <p:nvPr>
            <p:ph idx="14" type="subTitle"/>
          </p:nvPr>
        </p:nvSpPr>
        <p:spPr>
          <a:xfrm>
            <a:off x="4676900" y="3059892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15" type="subTitle"/>
          </p:nvPr>
        </p:nvSpPr>
        <p:spPr>
          <a:xfrm>
            <a:off x="4676900" y="3655300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16" type="subTitle"/>
          </p:nvPr>
        </p:nvSpPr>
        <p:spPr>
          <a:xfrm>
            <a:off x="4676900" y="4326883"/>
            <a:ext cx="2153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17" type="subTitle"/>
          </p:nvPr>
        </p:nvSpPr>
        <p:spPr>
          <a:xfrm>
            <a:off x="6411748" y="296318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18" type="subTitle"/>
          </p:nvPr>
        </p:nvSpPr>
        <p:spPr>
          <a:xfrm>
            <a:off x="6411748" y="17646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9" type="subTitle"/>
          </p:nvPr>
        </p:nvSpPr>
        <p:spPr>
          <a:xfrm>
            <a:off x="6411748" y="236390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20" type="subTitle"/>
          </p:nvPr>
        </p:nvSpPr>
        <p:spPr>
          <a:xfrm>
            <a:off x="6411748" y="3562458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21" type="subTitle"/>
          </p:nvPr>
        </p:nvSpPr>
        <p:spPr>
          <a:xfrm>
            <a:off x="6411748" y="4237933"/>
            <a:ext cx="259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0" name="Google Shape;220;p29"/>
          <p:cNvCxnSpPr/>
          <p:nvPr/>
        </p:nvCxnSpPr>
        <p:spPr>
          <a:xfrm>
            <a:off x="200117" y="3089629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4786525" y="4282704"/>
            <a:ext cx="408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  <p15:guide id="2" orient="horz" pos="1261">
          <p15:clr>
            <a:srgbClr val="E46962"/>
          </p15:clr>
        </p15:guide>
        <p15:guide id="3" orient="horz" pos="2771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Executive Summary">
  <p:cSld name="TITLE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1985411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24" name="Google Shape;224;p30"/>
          <p:cNvSpPr txBox="1"/>
          <p:nvPr>
            <p:ph idx="2" type="subTitle"/>
          </p:nvPr>
        </p:nvSpPr>
        <p:spPr>
          <a:xfrm>
            <a:off x="201450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25" name="Google Shape;225;p30"/>
          <p:cNvSpPr txBox="1"/>
          <p:nvPr>
            <p:ph idx="3" type="subTitle"/>
          </p:nvPr>
        </p:nvSpPr>
        <p:spPr>
          <a:xfrm>
            <a:off x="189200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26" name="Google Shape;226;p30"/>
          <p:cNvSpPr txBox="1"/>
          <p:nvPr>
            <p:ph idx="4" type="body"/>
          </p:nvPr>
        </p:nvSpPr>
        <p:spPr>
          <a:xfrm>
            <a:off x="212473" y="1023597"/>
            <a:ext cx="3560400" cy="989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cxnSp>
        <p:nvCxnSpPr>
          <p:cNvPr id="227" name="Google Shape;227;p30"/>
          <p:cNvCxnSpPr/>
          <p:nvPr/>
        </p:nvCxnSpPr>
        <p:spPr>
          <a:xfrm>
            <a:off x="226950" y="4635025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226950" y="4326850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0"/>
          <p:cNvSpPr/>
          <p:nvPr/>
        </p:nvSpPr>
        <p:spPr>
          <a:xfrm>
            <a:off x="730821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0" name="Google Shape;230;p30"/>
          <p:cNvSpPr txBox="1"/>
          <p:nvPr>
            <p:ph idx="5" type="body"/>
          </p:nvPr>
        </p:nvSpPr>
        <p:spPr>
          <a:xfrm>
            <a:off x="730821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1" name="Google Shape;231;p30"/>
          <p:cNvSpPr txBox="1"/>
          <p:nvPr>
            <p:ph idx="6" type="subTitle"/>
          </p:nvPr>
        </p:nvSpPr>
        <p:spPr>
          <a:xfrm>
            <a:off x="730821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32" name="Google Shape;232;p30"/>
          <p:cNvSpPr/>
          <p:nvPr/>
        </p:nvSpPr>
        <p:spPr>
          <a:xfrm>
            <a:off x="7308198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3" name="Google Shape;233;p30"/>
          <p:cNvSpPr txBox="1"/>
          <p:nvPr>
            <p:ph idx="7" type="body"/>
          </p:nvPr>
        </p:nvSpPr>
        <p:spPr>
          <a:xfrm>
            <a:off x="7308200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4" name="Google Shape;234;p30"/>
          <p:cNvSpPr txBox="1"/>
          <p:nvPr>
            <p:ph idx="8" type="subTitle"/>
          </p:nvPr>
        </p:nvSpPr>
        <p:spPr>
          <a:xfrm>
            <a:off x="7308201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3959148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6" name="Google Shape;236;p30"/>
          <p:cNvSpPr txBox="1"/>
          <p:nvPr>
            <p:ph idx="9" type="body"/>
          </p:nvPr>
        </p:nvSpPr>
        <p:spPr>
          <a:xfrm>
            <a:off x="3959150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7" name="Google Shape;237;p30"/>
          <p:cNvSpPr/>
          <p:nvPr/>
        </p:nvSpPr>
        <p:spPr>
          <a:xfrm>
            <a:off x="3959150" y="3325508"/>
            <a:ext cx="1607100" cy="78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38" name="Google Shape;238;p30"/>
          <p:cNvSpPr txBox="1"/>
          <p:nvPr>
            <p:ph idx="13" type="subTitle"/>
          </p:nvPr>
        </p:nvSpPr>
        <p:spPr>
          <a:xfrm>
            <a:off x="3959150" y="3325475"/>
            <a:ext cx="16071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14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1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243" name="Google Shape;243;p30"/>
          <p:cNvCxnSpPr/>
          <p:nvPr/>
        </p:nvCxnSpPr>
        <p:spPr>
          <a:xfrm>
            <a:off x="3952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5070844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0"/>
          <p:cNvCxnSpPr/>
          <p:nvPr/>
        </p:nvCxnSpPr>
        <p:spPr>
          <a:xfrm>
            <a:off x="6189289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7307733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0"/>
          <p:cNvCxnSpPr/>
          <p:nvPr/>
        </p:nvCxnSpPr>
        <p:spPr>
          <a:xfrm>
            <a:off x="8426178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0"/>
          <p:cNvCxnSpPr/>
          <p:nvPr/>
        </p:nvCxnSpPr>
        <p:spPr>
          <a:xfrm>
            <a:off x="4511622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0"/>
          <p:cNvCxnSpPr/>
          <p:nvPr/>
        </p:nvCxnSpPr>
        <p:spPr>
          <a:xfrm>
            <a:off x="5630067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0"/>
          <p:cNvCxnSpPr/>
          <p:nvPr/>
        </p:nvCxnSpPr>
        <p:spPr>
          <a:xfrm>
            <a:off x="6748511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7866956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0"/>
          <p:cNvCxnSpPr/>
          <p:nvPr/>
        </p:nvCxnSpPr>
        <p:spPr>
          <a:xfrm>
            <a:off x="8985400" y="1193550"/>
            <a:ext cx="0" cy="7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0"/>
          <p:cNvCxnSpPr/>
          <p:nvPr/>
        </p:nvCxnSpPr>
        <p:spPr>
          <a:xfrm>
            <a:off x="7194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0"/>
          <p:cNvCxnSpPr/>
          <p:nvPr/>
        </p:nvCxnSpPr>
        <p:spPr>
          <a:xfrm>
            <a:off x="120876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0"/>
          <p:cNvCxnSpPr/>
          <p:nvPr/>
        </p:nvCxnSpPr>
        <p:spPr>
          <a:xfrm>
            <a:off x="169812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0"/>
          <p:cNvCxnSpPr/>
          <p:nvPr/>
        </p:nvCxnSpPr>
        <p:spPr>
          <a:xfrm>
            <a:off x="218748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0"/>
          <p:cNvSpPr/>
          <p:nvPr/>
        </p:nvSpPr>
        <p:spPr>
          <a:xfrm>
            <a:off x="229843" y="4125475"/>
            <a:ext cx="3425935" cy="838687"/>
          </a:xfrm>
          <a:custGeom>
            <a:rect b="b" l="l" r="r" t="t"/>
            <a:pathLst>
              <a:path extrusionOk="0" h="148178" w="347018">
                <a:moveTo>
                  <a:pt x="0" y="0"/>
                </a:moveTo>
                <a:lnTo>
                  <a:pt x="0" y="148178"/>
                </a:lnTo>
                <a:lnTo>
                  <a:pt x="347018" y="148178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58" name="Google Shape;258;p30"/>
          <p:cNvCxnSpPr/>
          <p:nvPr/>
        </p:nvCxnSpPr>
        <p:spPr>
          <a:xfrm>
            <a:off x="267684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0"/>
          <p:cNvCxnSpPr/>
          <p:nvPr/>
        </p:nvCxnSpPr>
        <p:spPr>
          <a:xfrm>
            <a:off x="3166200" y="4125475"/>
            <a:ext cx="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0"/>
          <p:cNvSpPr/>
          <p:nvPr/>
        </p:nvSpPr>
        <p:spPr>
          <a:xfrm>
            <a:off x="5633673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1" name="Google Shape;261;p30"/>
          <p:cNvSpPr txBox="1"/>
          <p:nvPr>
            <p:ph idx="16" type="body"/>
          </p:nvPr>
        </p:nvSpPr>
        <p:spPr>
          <a:xfrm>
            <a:off x="5633675" y="345890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2" name="Google Shape;262;p30"/>
          <p:cNvSpPr txBox="1"/>
          <p:nvPr>
            <p:ph idx="17" type="subTitle"/>
          </p:nvPr>
        </p:nvSpPr>
        <p:spPr>
          <a:xfrm>
            <a:off x="3959151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18" type="subTitle"/>
          </p:nvPr>
        </p:nvSpPr>
        <p:spPr>
          <a:xfrm>
            <a:off x="5633676" y="334709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64" name="Google Shape;264;p30"/>
          <p:cNvSpPr/>
          <p:nvPr/>
        </p:nvSpPr>
        <p:spPr>
          <a:xfrm>
            <a:off x="563366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5" name="Google Shape;265;p30"/>
          <p:cNvSpPr txBox="1"/>
          <p:nvPr>
            <p:ph idx="19" type="body"/>
          </p:nvPr>
        </p:nvSpPr>
        <p:spPr>
          <a:xfrm>
            <a:off x="5633663" y="4314851"/>
            <a:ext cx="1607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6" name="Google Shape;266;p30"/>
          <p:cNvSpPr txBox="1"/>
          <p:nvPr>
            <p:ph idx="20" type="subTitle"/>
          </p:nvPr>
        </p:nvSpPr>
        <p:spPr>
          <a:xfrm>
            <a:off x="5633663" y="4203043"/>
            <a:ext cx="1607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/>
        </p:txBody>
      </p:sp>
      <p:sp>
        <p:nvSpPr>
          <p:cNvPr id="267" name="Google Shape;267;p30"/>
          <p:cNvSpPr txBox="1"/>
          <p:nvPr>
            <p:ph idx="2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68" name="Google Shape;268;p30"/>
          <p:cNvSpPr txBox="1"/>
          <p:nvPr>
            <p:ph idx="22" type="subTitle"/>
          </p:nvPr>
        </p:nvSpPr>
        <p:spPr>
          <a:xfrm>
            <a:off x="50520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69" name="Google Shape;269;p30"/>
          <p:cNvSpPr txBox="1"/>
          <p:nvPr>
            <p:ph idx="23" type="subTitle"/>
          </p:nvPr>
        </p:nvSpPr>
        <p:spPr>
          <a:xfrm>
            <a:off x="728886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70" name="Google Shape;270;p30"/>
          <p:cNvSpPr txBox="1"/>
          <p:nvPr>
            <p:ph idx="24" type="subTitle"/>
          </p:nvPr>
        </p:nvSpPr>
        <p:spPr>
          <a:xfrm>
            <a:off x="84073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71" name="Google Shape;271;p30"/>
          <p:cNvSpPr txBox="1"/>
          <p:nvPr>
            <p:ph idx="25" type="subTitle"/>
          </p:nvPr>
        </p:nvSpPr>
        <p:spPr>
          <a:xfrm>
            <a:off x="6170412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72" name="Google Shape;272;p30"/>
          <p:cNvSpPr txBox="1"/>
          <p:nvPr>
            <p:ph idx="26" type="subTitle"/>
          </p:nvPr>
        </p:nvSpPr>
        <p:spPr>
          <a:xfrm>
            <a:off x="3946300" y="2211525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3" name="Google Shape;273;p30"/>
          <p:cNvSpPr txBox="1"/>
          <p:nvPr>
            <p:ph idx="27" type="subTitle"/>
          </p:nvPr>
        </p:nvSpPr>
        <p:spPr>
          <a:xfrm>
            <a:off x="56192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4" name="Google Shape;274;p30"/>
          <p:cNvSpPr txBox="1"/>
          <p:nvPr>
            <p:ph idx="28" type="subTitle"/>
          </p:nvPr>
        </p:nvSpPr>
        <p:spPr>
          <a:xfrm>
            <a:off x="7302800" y="2211513"/>
            <a:ext cx="1589400" cy="461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5" name="Google Shape;275;p30"/>
          <p:cNvSpPr txBox="1"/>
          <p:nvPr>
            <p:ph idx="29" type="subTitle"/>
          </p:nvPr>
        </p:nvSpPr>
        <p:spPr>
          <a:xfrm>
            <a:off x="56253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0"/>
          <p:cNvSpPr txBox="1"/>
          <p:nvPr>
            <p:ph idx="30" type="subTitle"/>
          </p:nvPr>
        </p:nvSpPr>
        <p:spPr>
          <a:xfrm>
            <a:off x="7298200" y="1997467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0"/>
          <p:cNvSpPr txBox="1"/>
          <p:nvPr>
            <p:ph idx="31" type="subTitle"/>
          </p:nvPr>
        </p:nvSpPr>
        <p:spPr>
          <a:xfrm>
            <a:off x="3952400" y="1997479"/>
            <a:ext cx="15906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0"/>
          <p:cNvSpPr txBox="1"/>
          <p:nvPr>
            <p:ph idx="32" type="subTitle"/>
          </p:nvPr>
        </p:nvSpPr>
        <p:spPr>
          <a:xfrm>
            <a:off x="3939000" y="2797425"/>
            <a:ext cx="49689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79" name="Google Shape;279;p30"/>
          <p:cNvSpPr txBox="1"/>
          <p:nvPr>
            <p:ph idx="33" type="subTitle"/>
          </p:nvPr>
        </p:nvSpPr>
        <p:spPr>
          <a:xfrm>
            <a:off x="3946300" y="3070150"/>
            <a:ext cx="49689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80" name="Google Shape;280;p30"/>
          <p:cNvSpPr txBox="1"/>
          <p:nvPr>
            <p:ph idx="34" type="subTitle"/>
          </p:nvPr>
        </p:nvSpPr>
        <p:spPr>
          <a:xfrm>
            <a:off x="220150" y="3826873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81" name="Google Shape;281;p30"/>
          <p:cNvSpPr txBox="1"/>
          <p:nvPr>
            <p:ph idx="35" type="subTitle"/>
          </p:nvPr>
        </p:nvSpPr>
        <p:spPr>
          <a:xfrm>
            <a:off x="21829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82" name="Google Shape;282;p30"/>
          <p:cNvSpPr txBox="1"/>
          <p:nvPr>
            <p:ph idx="36" type="subTitle"/>
          </p:nvPr>
        </p:nvSpPr>
        <p:spPr>
          <a:xfrm>
            <a:off x="189200" y="2323038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83" name="Google Shape;283;p30"/>
          <p:cNvSpPr txBox="1"/>
          <p:nvPr>
            <p:ph idx="37" type="subTitle"/>
          </p:nvPr>
        </p:nvSpPr>
        <p:spPr>
          <a:xfrm>
            <a:off x="218299" y="2802444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  <p:sp>
        <p:nvSpPr>
          <p:cNvPr id="284" name="Google Shape;284;p30"/>
          <p:cNvSpPr txBox="1"/>
          <p:nvPr>
            <p:ph idx="38" type="subTitle"/>
          </p:nvPr>
        </p:nvSpPr>
        <p:spPr>
          <a:xfrm>
            <a:off x="220150" y="2152976"/>
            <a:ext cx="34260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b="1" sz="1800"/>
            </a:lvl9pPr>
          </a:lstStyle>
          <a:p/>
        </p:txBody>
      </p:sp>
      <p:sp>
        <p:nvSpPr>
          <p:cNvPr id="285" name="Google Shape;285;p30"/>
          <p:cNvSpPr txBox="1"/>
          <p:nvPr>
            <p:ph idx="39" type="subTitle"/>
          </p:nvPr>
        </p:nvSpPr>
        <p:spPr>
          <a:xfrm>
            <a:off x="1985411" y="2978305"/>
            <a:ext cx="1581900" cy="4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/>
        </p:txBody>
      </p:sp>
      <p:sp>
        <p:nvSpPr>
          <p:cNvPr id="286" name="Google Shape;286;p30"/>
          <p:cNvSpPr txBox="1"/>
          <p:nvPr>
            <p:ph idx="40" type="subTitle"/>
          </p:nvPr>
        </p:nvSpPr>
        <p:spPr>
          <a:xfrm>
            <a:off x="2014509" y="3457711"/>
            <a:ext cx="1551000" cy="204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4">
    <p:bg>
      <p:bgPr>
        <a:solidFill>
          <a:schemeClr val="dk2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151500" y="-149638"/>
            <a:ext cx="1478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0">
                <a:solidFill>
                  <a:schemeClr val="accent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b="1" sz="14400">
              <a:solidFill>
                <a:schemeClr val="accent2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89" name="Google Shape;289;p31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1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1"/>
          <p:cNvSpPr txBox="1"/>
          <p:nvPr>
            <p:ph idx="3" type="body"/>
          </p:nvPr>
        </p:nvSpPr>
        <p:spPr>
          <a:xfrm>
            <a:off x="1664044" y="349775"/>
            <a:ext cx="69030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572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indent="-4572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indent="-4572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93" name="Google Shape;293;p31"/>
          <p:cNvSpPr txBox="1"/>
          <p:nvPr>
            <p:ph idx="4" type="subTitle"/>
          </p:nvPr>
        </p:nvSpPr>
        <p:spPr>
          <a:xfrm>
            <a:off x="1664050" y="4468300"/>
            <a:ext cx="5489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4_1"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2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99" name="Google Shape;299;p32"/>
          <p:cNvCxnSpPr/>
          <p:nvPr/>
        </p:nvCxnSpPr>
        <p:spPr>
          <a:xfrm>
            <a:off x="234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>
            <a:off x="1474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2"/>
          <p:cNvCxnSpPr/>
          <p:nvPr/>
        </p:nvCxnSpPr>
        <p:spPr>
          <a:xfrm>
            <a:off x="2713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2"/>
          <p:cNvCxnSpPr/>
          <p:nvPr/>
        </p:nvCxnSpPr>
        <p:spPr>
          <a:xfrm>
            <a:off x="39524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>
            <a:off x="51916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2"/>
          <p:cNvCxnSpPr/>
          <p:nvPr/>
        </p:nvCxnSpPr>
        <p:spPr>
          <a:xfrm>
            <a:off x="64308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76700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2"/>
          <p:cNvCxnSpPr/>
          <p:nvPr/>
        </p:nvCxnSpPr>
        <p:spPr>
          <a:xfrm>
            <a:off x="8909200" y="1193550"/>
            <a:ext cx="0" cy="36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2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4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5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6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7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8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idx="9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3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hart">
  <p:cSld name="BLANK_1_5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33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3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320" name="Google Shape;320;p33"/>
          <p:cNvGrpSpPr/>
          <p:nvPr/>
        </p:nvGrpSpPr>
        <p:grpSpPr>
          <a:xfrm>
            <a:off x="234275" y="1193325"/>
            <a:ext cx="8682900" cy="3704450"/>
            <a:chOff x="234275" y="1193325"/>
            <a:chExt cx="8682900" cy="3704450"/>
          </a:xfrm>
        </p:grpSpPr>
        <p:cxnSp>
          <p:nvCxnSpPr>
            <p:cNvPr id="321" name="Google Shape;321;p33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33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33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" name="Google Shape;324;p33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25" name="Google Shape;325;p33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26" name="Google Shape;326;p33"/>
          <p:cNvSpPr txBox="1"/>
          <p:nvPr>
            <p:ph idx="4" type="subTitle"/>
          </p:nvPr>
        </p:nvSpPr>
        <p:spPr>
          <a:xfrm>
            <a:off x="207975" y="10657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33"/>
          <p:cNvSpPr txBox="1"/>
          <p:nvPr>
            <p:ph idx="5" type="subTitle"/>
          </p:nvPr>
        </p:nvSpPr>
        <p:spPr>
          <a:xfrm>
            <a:off x="207975" y="1803028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33"/>
          <p:cNvSpPr txBox="1"/>
          <p:nvPr>
            <p:ph idx="6" type="subTitle"/>
          </p:nvPr>
        </p:nvSpPr>
        <p:spPr>
          <a:xfrm>
            <a:off x="207975" y="276504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33"/>
          <p:cNvSpPr txBox="1"/>
          <p:nvPr>
            <p:ph idx="7" type="subTitle"/>
          </p:nvPr>
        </p:nvSpPr>
        <p:spPr>
          <a:xfrm>
            <a:off x="207975" y="3743075"/>
            <a:ext cx="800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33"/>
          <p:cNvSpPr txBox="1"/>
          <p:nvPr>
            <p:ph idx="8" type="subTitle"/>
          </p:nvPr>
        </p:nvSpPr>
        <p:spPr>
          <a:xfrm>
            <a:off x="1656927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33"/>
          <p:cNvSpPr txBox="1"/>
          <p:nvPr>
            <p:ph idx="9" type="subTitle"/>
          </p:nvPr>
        </p:nvSpPr>
        <p:spPr>
          <a:xfrm>
            <a:off x="3200680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p33"/>
          <p:cNvSpPr txBox="1"/>
          <p:nvPr>
            <p:ph idx="13" type="subTitle"/>
          </p:nvPr>
        </p:nvSpPr>
        <p:spPr>
          <a:xfrm>
            <a:off x="4745382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33"/>
          <p:cNvSpPr txBox="1"/>
          <p:nvPr>
            <p:ph idx="14" type="subTitle"/>
          </p:nvPr>
        </p:nvSpPr>
        <p:spPr>
          <a:xfrm>
            <a:off x="6290585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33"/>
          <p:cNvSpPr txBox="1"/>
          <p:nvPr>
            <p:ph idx="15" type="subTitle"/>
          </p:nvPr>
        </p:nvSpPr>
        <p:spPr>
          <a:xfrm>
            <a:off x="7839538" y="4574475"/>
            <a:ext cx="800700" cy="24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b="1"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ey Stats">
  <p:cSld name="CUSTOM_1_2_2_1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34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34"/>
          <p:cNvSpPr txBox="1"/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9" name="Google Shape;339;p3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4"/>
          <p:cNvSpPr txBox="1"/>
          <p:nvPr>
            <p:ph idx="3" type="subTitle"/>
          </p:nvPr>
        </p:nvSpPr>
        <p:spPr>
          <a:xfrm>
            <a:off x="30225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34"/>
          <p:cNvSpPr txBox="1"/>
          <p:nvPr>
            <p:ph idx="4" type="body"/>
          </p:nvPr>
        </p:nvSpPr>
        <p:spPr>
          <a:xfrm>
            <a:off x="273105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2" name="Google Shape;342;p34"/>
          <p:cNvSpPr txBox="1"/>
          <p:nvPr>
            <p:ph idx="5" type="subTitle"/>
          </p:nvPr>
        </p:nvSpPr>
        <p:spPr>
          <a:xfrm>
            <a:off x="30225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34"/>
          <p:cNvSpPr txBox="1"/>
          <p:nvPr>
            <p:ph idx="6" type="body"/>
          </p:nvPr>
        </p:nvSpPr>
        <p:spPr>
          <a:xfrm>
            <a:off x="273105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30225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34"/>
          <p:cNvSpPr txBox="1"/>
          <p:nvPr>
            <p:ph idx="8" type="body"/>
          </p:nvPr>
        </p:nvSpPr>
        <p:spPr>
          <a:xfrm>
            <a:off x="273105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6" name="Google Shape;346;p34"/>
          <p:cNvSpPr txBox="1"/>
          <p:nvPr>
            <p:ph idx="9" type="subTitle"/>
          </p:nvPr>
        </p:nvSpPr>
        <p:spPr>
          <a:xfrm>
            <a:off x="4731600" y="2300325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34"/>
          <p:cNvSpPr txBox="1"/>
          <p:nvPr>
            <p:ph idx="13" type="body"/>
          </p:nvPr>
        </p:nvSpPr>
        <p:spPr>
          <a:xfrm>
            <a:off x="7160401" y="2300325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34"/>
          <p:cNvSpPr txBox="1"/>
          <p:nvPr>
            <p:ph idx="14" type="subTitle"/>
          </p:nvPr>
        </p:nvSpPr>
        <p:spPr>
          <a:xfrm>
            <a:off x="4731600" y="3355938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34"/>
          <p:cNvSpPr txBox="1"/>
          <p:nvPr>
            <p:ph idx="15" type="body"/>
          </p:nvPr>
        </p:nvSpPr>
        <p:spPr>
          <a:xfrm>
            <a:off x="7160401" y="3355938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0" name="Google Shape;350;p34"/>
          <p:cNvSpPr txBox="1"/>
          <p:nvPr>
            <p:ph idx="16" type="subTitle"/>
          </p:nvPr>
        </p:nvSpPr>
        <p:spPr>
          <a:xfrm>
            <a:off x="4731600" y="4411563"/>
            <a:ext cx="2428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34"/>
          <p:cNvSpPr txBox="1"/>
          <p:nvPr>
            <p:ph idx="17" type="body"/>
          </p:nvPr>
        </p:nvSpPr>
        <p:spPr>
          <a:xfrm>
            <a:off x="7160401" y="4411563"/>
            <a:ext cx="1675800" cy="2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down" showMasterSp="0">
  <p:cSld name="Title Slide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/>
        </p:nvSpPr>
        <p:spPr>
          <a:xfrm>
            <a:off x="7222297" y="4866750"/>
            <a:ext cx="16782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Google_logo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2021   </a:t>
            </a:r>
            <a:r>
              <a:rPr lang="en" sz="400">
                <a:solidFill>
                  <a:schemeClr val="dk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 |   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Confidential and Proprietary  pg. </a:t>
            </a:r>
            <a:fld id="{00000000-1234-1234-1234-123412341234}" type="slidenum"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‹#›</a:t>
            </a:fld>
            <a:endParaRPr sz="400">
              <a:solidFill>
                <a:schemeClr val="dk2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3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3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5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4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">
  <p:cSld name="CUSTOM_2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idx="1" type="subTitle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2" name="Google Shape;362;p36"/>
          <p:cNvSpPr txBox="1"/>
          <p:nvPr>
            <p:ph idx="2" type="subTitle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36"/>
          <p:cNvSpPr txBox="1"/>
          <p:nvPr>
            <p:ph idx="3" type="subTitle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36"/>
          <p:cNvSpPr txBox="1"/>
          <p:nvPr>
            <p:ph idx="4" type="subTitle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36"/>
          <p:cNvSpPr txBox="1"/>
          <p:nvPr>
            <p:ph idx="5" type="subTitle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36"/>
          <p:cNvSpPr txBox="1"/>
          <p:nvPr>
            <p:ph idx="6" type="subTitle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36"/>
          <p:cNvSpPr txBox="1"/>
          <p:nvPr>
            <p:ph idx="7" type="subTitle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68" name="Google Shape;368;p36"/>
          <p:cNvGrpSpPr/>
          <p:nvPr/>
        </p:nvGrpSpPr>
        <p:grpSpPr>
          <a:xfrm>
            <a:off x="234275" y="1193325"/>
            <a:ext cx="8682900" cy="3704625"/>
            <a:chOff x="234275" y="1193325"/>
            <a:chExt cx="8682900" cy="3704625"/>
          </a:xfrm>
        </p:grpSpPr>
        <p:cxnSp>
          <p:nvCxnSpPr>
            <p:cNvPr id="369" name="Google Shape;369;p36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6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6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6"/>
            <p:cNvCxnSpPr/>
            <p:nvPr/>
          </p:nvCxnSpPr>
          <p:spPr>
            <a:xfrm>
              <a:off x="1474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36"/>
            <p:cNvCxnSpPr/>
            <p:nvPr/>
          </p:nvCxnSpPr>
          <p:spPr>
            <a:xfrm>
              <a:off x="27132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6"/>
            <p:cNvCxnSpPr/>
            <p:nvPr/>
          </p:nvCxnSpPr>
          <p:spPr>
            <a:xfrm>
              <a:off x="39524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6"/>
            <p:cNvCxnSpPr/>
            <p:nvPr/>
          </p:nvCxnSpPr>
          <p:spPr>
            <a:xfrm>
              <a:off x="51916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36"/>
            <p:cNvCxnSpPr/>
            <p:nvPr/>
          </p:nvCxnSpPr>
          <p:spPr>
            <a:xfrm>
              <a:off x="64308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36"/>
            <p:cNvCxnSpPr/>
            <p:nvPr/>
          </p:nvCxnSpPr>
          <p:spPr>
            <a:xfrm>
              <a:off x="7670000" y="1193550"/>
              <a:ext cx="0" cy="370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8" name="Google Shape;378;p36"/>
            <p:cNvSpPr/>
            <p:nvPr/>
          </p:nvSpPr>
          <p:spPr>
            <a:xfrm>
              <a:off x="234275" y="1193325"/>
              <a:ext cx="8675450" cy="3704450"/>
            </a:xfrm>
            <a:custGeom>
              <a:rect b="b" l="l" r="r" t="t"/>
              <a:pathLst>
                <a:path extrusionOk="0" h="148178" w="347018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79" name="Google Shape;379;p36"/>
          <p:cNvSpPr txBox="1"/>
          <p:nvPr>
            <p:ph idx="8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36"/>
          <p:cNvSpPr txBox="1"/>
          <p:nvPr>
            <p:ph idx="9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3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36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3" name="Google Shape;383;p36"/>
          <p:cNvSpPr txBox="1"/>
          <p:nvPr>
            <p:ph idx="1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4" name="Google Shape;384;p36"/>
          <p:cNvSpPr txBox="1"/>
          <p:nvPr>
            <p:ph idx="14" type="subTitle"/>
          </p:nvPr>
        </p:nvSpPr>
        <p:spPr>
          <a:xfrm>
            <a:off x="207975" y="1803028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36"/>
          <p:cNvSpPr txBox="1"/>
          <p:nvPr>
            <p:ph idx="15" type="subTitle"/>
          </p:nvPr>
        </p:nvSpPr>
        <p:spPr>
          <a:xfrm>
            <a:off x="207975" y="276504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36"/>
          <p:cNvSpPr txBox="1"/>
          <p:nvPr>
            <p:ph idx="16" type="subTitle"/>
          </p:nvPr>
        </p:nvSpPr>
        <p:spPr>
          <a:xfrm>
            <a:off x="207975" y="3743075"/>
            <a:ext cx="539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nses">
  <p:cSld name="CUSTOM_2_1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Google Shape;389;p3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3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37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92" name="Google Shape;392;p37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CUSTOM_1_2"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/>
          <p:nvPr/>
        </p:nvSpPr>
        <p:spPr>
          <a:xfrm>
            <a:off x="4572125" y="-25"/>
            <a:ext cx="4572000" cy="12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-75" y="-25"/>
            <a:ext cx="4572000" cy="353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4572025" y="1234025"/>
            <a:ext cx="4572000" cy="390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3C3D36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97" name="Google Shape;397;p38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38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3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38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01" name="Google Shape;401;p38"/>
          <p:cNvSpPr txBox="1"/>
          <p:nvPr>
            <p:ph idx="3" type="body"/>
          </p:nvPr>
        </p:nvSpPr>
        <p:spPr>
          <a:xfrm>
            <a:off x="201875" y="1328225"/>
            <a:ext cx="28887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2" name="Google Shape;402;p38"/>
          <p:cNvSpPr/>
          <p:nvPr/>
        </p:nvSpPr>
        <p:spPr>
          <a:xfrm>
            <a:off x="-75" y="3531275"/>
            <a:ext cx="4572000" cy="16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3" name="Google Shape;403;p38"/>
          <p:cNvSpPr txBox="1"/>
          <p:nvPr>
            <p:ph idx="4" type="title"/>
          </p:nvPr>
        </p:nvSpPr>
        <p:spPr>
          <a:xfrm>
            <a:off x="1775" y="3706500"/>
            <a:ext cx="457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04" name="Google Shape;404;p38"/>
          <p:cNvSpPr txBox="1"/>
          <p:nvPr>
            <p:ph idx="5" type="title"/>
          </p:nvPr>
        </p:nvSpPr>
        <p:spPr>
          <a:xfrm>
            <a:off x="4572025" y="1410802"/>
            <a:ext cx="457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05" name="Google Shape;405;p38"/>
          <p:cNvSpPr txBox="1"/>
          <p:nvPr>
            <p:ph idx="6" type="subTitle"/>
          </p:nvPr>
        </p:nvSpPr>
        <p:spPr>
          <a:xfrm>
            <a:off x="4620125" y="2279600"/>
            <a:ext cx="3623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8"/>
          <p:cNvSpPr txBox="1"/>
          <p:nvPr>
            <p:ph idx="7" type="subTitle"/>
          </p:nvPr>
        </p:nvSpPr>
        <p:spPr>
          <a:xfrm>
            <a:off x="90675" y="4563600"/>
            <a:ext cx="28887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2">
          <p15:clr>
            <a:srgbClr val="FA7B17"/>
          </p15:clr>
        </p15:guide>
        <p15:guide id="2" orient="horz" pos="3048">
          <p15:clr>
            <a:srgbClr val="FA7B17"/>
          </p15:clr>
        </p15:guide>
        <p15:guide id="3" pos="314">
          <p15:clr>
            <a:srgbClr val="FA7B17"/>
          </p15:clr>
        </p15:guide>
        <p15:guide id="4" pos="5446">
          <p15:clr>
            <a:srgbClr val="FA7B17"/>
          </p15:clr>
        </p15:guide>
        <p15:guide id="5" pos="567">
          <p15:clr>
            <a:srgbClr val="FA7B17"/>
          </p15:clr>
        </p15:guide>
        <p15:guide id="6" pos="757">
          <p15:clr>
            <a:srgbClr val="FA7B17"/>
          </p15:clr>
        </p15:guide>
        <p15:guide id="7" pos="1011">
          <p15:clr>
            <a:srgbClr val="FA7B17"/>
          </p15:clr>
        </p15:guide>
        <p15:guide id="8" pos="1201">
          <p15:clr>
            <a:srgbClr val="FA7B17"/>
          </p15:clr>
        </p15:guide>
        <p15:guide id="9" pos="1454">
          <p15:clr>
            <a:srgbClr val="FA7B17"/>
          </p15:clr>
        </p15:guide>
        <p15:guide id="10" pos="1644">
          <p15:clr>
            <a:srgbClr val="FA7B17"/>
          </p15:clr>
        </p15:guide>
        <p15:guide id="11" pos="1898">
          <p15:clr>
            <a:srgbClr val="FA7B17"/>
          </p15:clr>
        </p15:guide>
        <p15:guide id="12" pos="2088">
          <p15:clr>
            <a:srgbClr val="FA7B17"/>
          </p15:clr>
        </p15:guide>
        <p15:guide id="13" pos="2341">
          <p15:clr>
            <a:srgbClr val="FA7B17"/>
          </p15:clr>
        </p15:guide>
        <p15:guide id="14" pos="2532">
          <p15:clr>
            <a:srgbClr val="FA7B17"/>
          </p15:clr>
        </p15:guide>
        <p15:guide id="15" pos="2785">
          <p15:clr>
            <a:srgbClr val="FA7B17"/>
          </p15:clr>
        </p15:guide>
        <p15:guide id="16" pos="2975">
          <p15:clr>
            <a:srgbClr val="FA7B17"/>
          </p15:clr>
        </p15:guide>
        <p15:guide id="17" pos="3228">
          <p15:clr>
            <a:srgbClr val="FA7B17"/>
          </p15:clr>
        </p15:guide>
        <p15:guide id="18" pos="3419">
          <p15:clr>
            <a:srgbClr val="FA7B17"/>
          </p15:clr>
        </p15:guide>
        <p15:guide id="19" pos="3672">
          <p15:clr>
            <a:srgbClr val="FA7B17"/>
          </p15:clr>
        </p15:guide>
        <p15:guide id="20" pos="3862">
          <p15:clr>
            <a:srgbClr val="FA7B17"/>
          </p15:clr>
        </p15:guide>
        <p15:guide id="21" pos="4116">
          <p15:clr>
            <a:srgbClr val="FA7B17"/>
          </p15:clr>
        </p15:guide>
        <p15:guide id="22" pos="4306">
          <p15:clr>
            <a:srgbClr val="FA7B17"/>
          </p15:clr>
        </p15:guide>
        <p15:guide id="23" pos="4559">
          <p15:clr>
            <a:srgbClr val="FA7B17"/>
          </p15:clr>
        </p15:guide>
        <p15:guide id="24" pos="4749">
          <p15:clr>
            <a:srgbClr val="FA7B17"/>
          </p15:clr>
        </p15:guide>
        <p15:guide id="25" pos="5003">
          <p15:clr>
            <a:srgbClr val="FA7B17"/>
          </p15:clr>
        </p15:guide>
        <p15:guide id="26" pos="5193">
          <p15:clr>
            <a:srgbClr val="FA7B17"/>
          </p15:clr>
        </p15:guide>
        <p15:guide id="27" orient="horz" pos="837">
          <p15:clr>
            <a:srgbClr val="FA7B17"/>
          </p15:clr>
        </p15:guide>
        <p15:guide id="28" orient="horz" pos="2312">
          <p15:clr>
            <a:srgbClr val="FA7B17"/>
          </p15:clr>
        </p15:guide>
        <p15:guide id="29" orient="horz" pos="2405">
          <p15:clr>
            <a:srgbClr val="FA7B17"/>
          </p15:clr>
        </p15:guide>
        <p15:guide id="30" orient="horz" pos="929">
          <p15:clr>
            <a:srgbClr val="FA7B17"/>
          </p15:clr>
        </p15:guide>
        <p15:guide id="31" orient="horz" pos="1574">
          <p15:clr>
            <a:srgbClr val="FA7B17"/>
          </p15:clr>
        </p15:guide>
        <p15:guide id="32" orient="horz" pos="1666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mping Up">
  <p:cSld name="TITLE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39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3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39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erarchy">
  <p:cSld name="CUSTOM_4">
    <p:bg>
      <p:bgPr>
        <a:solidFill>
          <a:schemeClr val="lt2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40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4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40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17" name="Google Shape;417;p40"/>
          <p:cNvSpPr txBox="1"/>
          <p:nvPr>
            <p:ph idx="3" type="body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CUSTOM_2_1_1_1_1_1_1_1"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41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1" name="Google Shape;421;p4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1"/>
          <p:cNvSpPr txBox="1"/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23" name="Google Shape;423;p41"/>
          <p:cNvSpPr txBox="1"/>
          <p:nvPr>
            <p:ph idx="3" type="subTitle"/>
          </p:nvPr>
        </p:nvSpPr>
        <p:spPr>
          <a:xfrm>
            <a:off x="5799441" y="1594150"/>
            <a:ext cx="2616000" cy="2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1"/>
          <p:cNvSpPr txBox="1"/>
          <p:nvPr>
            <p:ph idx="4" type="body"/>
          </p:nvPr>
        </p:nvSpPr>
        <p:spPr>
          <a:xfrm>
            <a:off x="5799450" y="2143800"/>
            <a:ext cx="2992800" cy="14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ook">
  <p:cSld name="TITLE_2_1_1_1"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42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42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42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42"/>
          <p:cNvSpPr txBox="1"/>
          <p:nvPr>
            <p:ph idx="3" type="body"/>
          </p:nvPr>
        </p:nvSpPr>
        <p:spPr>
          <a:xfrm>
            <a:off x="1776150" y="1206375"/>
            <a:ext cx="4078500" cy="2514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42"/>
          <p:cNvSpPr/>
          <p:nvPr>
            <p:ph idx="4" type="pic"/>
          </p:nvPr>
        </p:nvSpPr>
        <p:spPr>
          <a:xfrm>
            <a:off x="3801625" y="3595950"/>
            <a:ext cx="5342400" cy="1547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4 Column ">
  <p:cSld name="TITLE_2_1_1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686075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4" name="Google Shape;434;p43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p43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6" name="Google Shape;436;p43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43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38" name="Google Shape;438;p43"/>
          <p:cNvSpPr/>
          <p:nvPr/>
        </p:nvSpPr>
        <p:spPr>
          <a:xfrm>
            <a:off x="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9" name="Google Shape;439;p43"/>
          <p:cNvSpPr/>
          <p:nvPr/>
        </p:nvSpPr>
        <p:spPr>
          <a:xfrm>
            <a:off x="2289600" y="1226475"/>
            <a:ext cx="22896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4579200" y="1226475"/>
            <a:ext cx="22896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1" name="Google Shape;441;p43"/>
          <p:cNvSpPr txBox="1"/>
          <p:nvPr>
            <p:ph idx="3" type="subTitle"/>
          </p:nvPr>
        </p:nvSpPr>
        <p:spPr>
          <a:xfrm>
            <a:off x="205725" y="2736600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43"/>
          <p:cNvSpPr txBox="1"/>
          <p:nvPr>
            <p:ph idx="4" type="body"/>
          </p:nvPr>
        </p:nvSpPr>
        <p:spPr>
          <a:xfrm>
            <a:off x="205700" y="3291860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3" name="Google Shape;443;p43"/>
          <p:cNvSpPr txBox="1"/>
          <p:nvPr>
            <p:ph idx="5" type="subTitle"/>
          </p:nvPr>
        </p:nvSpPr>
        <p:spPr>
          <a:xfrm>
            <a:off x="2509242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43"/>
          <p:cNvSpPr txBox="1"/>
          <p:nvPr>
            <p:ph idx="6" type="body"/>
          </p:nvPr>
        </p:nvSpPr>
        <p:spPr>
          <a:xfrm>
            <a:off x="2509217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5" name="Google Shape;445;p43"/>
          <p:cNvSpPr txBox="1"/>
          <p:nvPr>
            <p:ph idx="7" type="subTitle"/>
          </p:nvPr>
        </p:nvSpPr>
        <p:spPr>
          <a:xfrm>
            <a:off x="4813008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43"/>
          <p:cNvSpPr txBox="1"/>
          <p:nvPr>
            <p:ph idx="8" type="body"/>
          </p:nvPr>
        </p:nvSpPr>
        <p:spPr>
          <a:xfrm>
            <a:off x="4812983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7" name="Google Shape;447;p43"/>
          <p:cNvSpPr txBox="1"/>
          <p:nvPr>
            <p:ph idx="9" type="subTitle"/>
          </p:nvPr>
        </p:nvSpPr>
        <p:spPr>
          <a:xfrm>
            <a:off x="7091930" y="2736625"/>
            <a:ext cx="1827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43"/>
          <p:cNvSpPr txBox="1"/>
          <p:nvPr>
            <p:ph idx="13" type="body"/>
          </p:nvPr>
        </p:nvSpPr>
        <p:spPr>
          <a:xfrm>
            <a:off x="7091905" y="3291885"/>
            <a:ext cx="18273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49" name="Google Shape;449;p43"/>
          <p:cNvSpPr/>
          <p:nvPr>
            <p:ph idx="14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3"/>
          <p:cNvSpPr/>
          <p:nvPr>
            <p:ph idx="15" type="pic"/>
          </p:nvPr>
        </p:nvSpPr>
        <p:spPr>
          <a:xfrm>
            <a:off x="250922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43"/>
          <p:cNvSpPr/>
          <p:nvPr>
            <p:ph idx="16" type="pic"/>
          </p:nvPr>
        </p:nvSpPr>
        <p:spPr>
          <a:xfrm>
            <a:off x="48129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3"/>
          <p:cNvSpPr/>
          <p:nvPr>
            <p:ph idx="17" type="pic"/>
          </p:nvPr>
        </p:nvSpPr>
        <p:spPr>
          <a:xfrm>
            <a:off x="709190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5 Column">
  <p:cSld name="TITLE_2_1_1_1_1_2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/>
          <p:nvPr/>
        </p:nvSpPr>
        <p:spPr>
          <a:xfrm>
            <a:off x="0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5" name="Google Shape;455;p44"/>
          <p:cNvSpPr/>
          <p:nvPr/>
        </p:nvSpPr>
        <p:spPr>
          <a:xfrm>
            <a:off x="1828799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3657599" y="1226475"/>
            <a:ext cx="18288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5486408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7315192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9" name="Google Shape;459;p44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p44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1" name="Google Shape;461;p44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44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63" name="Google Shape;463;p44"/>
          <p:cNvSpPr txBox="1"/>
          <p:nvPr>
            <p:ph idx="3" type="subTitle"/>
          </p:nvPr>
        </p:nvSpPr>
        <p:spPr>
          <a:xfrm>
            <a:off x="205720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44"/>
          <p:cNvSpPr txBox="1"/>
          <p:nvPr>
            <p:ph idx="4" type="body"/>
          </p:nvPr>
        </p:nvSpPr>
        <p:spPr>
          <a:xfrm>
            <a:off x="205700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65" name="Google Shape;465;p44"/>
          <p:cNvSpPr/>
          <p:nvPr>
            <p:ph idx="5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4"/>
          <p:cNvSpPr/>
          <p:nvPr>
            <p:ph idx="6" type="pic"/>
          </p:nvPr>
        </p:nvSpPr>
        <p:spPr>
          <a:xfrm>
            <a:off x="2023222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44"/>
          <p:cNvSpPr/>
          <p:nvPr>
            <p:ph idx="7" type="pic"/>
          </p:nvPr>
        </p:nvSpPr>
        <p:spPr>
          <a:xfrm>
            <a:off x="3852019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44"/>
          <p:cNvSpPr/>
          <p:nvPr>
            <p:ph idx="8" type="pic"/>
          </p:nvPr>
        </p:nvSpPr>
        <p:spPr>
          <a:xfrm>
            <a:off x="5680816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44"/>
          <p:cNvSpPr/>
          <p:nvPr>
            <p:ph idx="9" type="pic"/>
          </p:nvPr>
        </p:nvSpPr>
        <p:spPr>
          <a:xfrm>
            <a:off x="7509613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44"/>
          <p:cNvSpPr txBox="1"/>
          <p:nvPr>
            <p:ph idx="13" type="subTitle"/>
          </p:nvPr>
        </p:nvSpPr>
        <p:spPr>
          <a:xfrm>
            <a:off x="20301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1" name="Google Shape;471;p44"/>
          <p:cNvSpPr txBox="1"/>
          <p:nvPr>
            <p:ph idx="14" type="body"/>
          </p:nvPr>
        </p:nvSpPr>
        <p:spPr>
          <a:xfrm>
            <a:off x="20300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72" name="Google Shape;472;p44"/>
          <p:cNvSpPr txBox="1"/>
          <p:nvPr>
            <p:ph idx="15" type="subTitle"/>
          </p:nvPr>
        </p:nvSpPr>
        <p:spPr>
          <a:xfrm>
            <a:off x="38589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3" name="Google Shape;473;p44"/>
          <p:cNvSpPr txBox="1"/>
          <p:nvPr>
            <p:ph idx="16" type="body"/>
          </p:nvPr>
        </p:nvSpPr>
        <p:spPr>
          <a:xfrm>
            <a:off x="38588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74" name="Google Shape;474;p44"/>
          <p:cNvSpPr txBox="1"/>
          <p:nvPr>
            <p:ph idx="17" type="subTitle"/>
          </p:nvPr>
        </p:nvSpPr>
        <p:spPr>
          <a:xfrm>
            <a:off x="56877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44"/>
          <p:cNvSpPr txBox="1"/>
          <p:nvPr>
            <p:ph idx="18" type="body"/>
          </p:nvPr>
        </p:nvSpPr>
        <p:spPr>
          <a:xfrm>
            <a:off x="56876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76" name="Google Shape;476;p44"/>
          <p:cNvSpPr txBox="1"/>
          <p:nvPr>
            <p:ph idx="19" type="subTitle"/>
          </p:nvPr>
        </p:nvSpPr>
        <p:spPr>
          <a:xfrm>
            <a:off x="7516507" y="2508000"/>
            <a:ext cx="14262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7" name="Google Shape;477;p44"/>
          <p:cNvSpPr txBox="1"/>
          <p:nvPr>
            <p:ph idx="20" type="body"/>
          </p:nvPr>
        </p:nvSpPr>
        <p:spPr>
          <a:xfrm>
            <a:off x="7516488" y="3063257"/>
            <a:ext cx="14262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6 Column">
  <p:cSld name="TITLE_2_1_1_1_1_2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/>
          <p:nvPr/>
        </p:nvSpPr>
        <p:spPr>
          <a:xfrm>
            <a:off x="0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1523982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3047964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2" name="Google Shape;482;p45"/>
          <p:cNvSpPr/>
          <p:nvPr/>
        </p:nvSpPr>
        <p:spPr>
          <a:xfrm>
            <a:off x="4571955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6095925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4" name="Google Shape;484;p45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5" name="Google Shape;485;p45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6" name="Google Shape;486;p45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45"/>
          <p:cNvSpPr txBox="1"/>
          <p:nvPr>
            <p:ph type="title"/>
          </p:nvPr>
        </p:nvSpPr>
        <p:spPr>
          <a:xfrm>
            <a:off x="73150" y="340625"/>
            <a:ext cx="89538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88" name="Google Shape;488;p45"/>
          <p:cNvSpPr txBox="1"/>
          <p:nvPr>
            <p:ph idx="3" type="subTitle"/>
          </p:nvPr>
        </p:nvSpPr>
        <p:spPr>
          <a:xfrm>
            <a:off x="171431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45"/>
          <p:cNvSpPr txBox="1"/>
          <p:nvPr>
            <p:ph idx="4" type="body"/>
          </p:nvPr>
        </p:nvSpPr>
        <p:spPr>
          <a:xfrm>
            <a:off x="171425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0" name="Google Shape;490;p45"/>
          <p:cNvSpPr/>
          <p:nvPr>
            <p:ph idx="5" type="pic"/>
          </p:nvPr>
        </p:nvSpPr>
        <p:spPr>
          <a:xfrm>
            <a:off x="153200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45"/>
          <p:cNvSpPr/>
          <p:nvPr>
            <p:ph idx="6" type="pic"/>
          </p:nvPr>
        </p:nvSpPr>
        <p:spPr>
          <a:xfrm>
            <a:off x="168599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45"/>
          <p:cNvSpPr/>
          <p:nvPr>
            <p:ph idx="7" type="pic"/>
          </p:nvPr>
        </p:nvSpPr>
        <p:spPr>
          <a:xfrm>
            <a:off x="3209979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45"/>
          <p:cNvSpPr/>
          <p:nvPr>
            <p:ph idx="8" type="pic"/>
          </p:nvPr>
        </p:nvSpPr>
        <p:spPr>
          <a:xfrm>
            <a:off x="473396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45"/>
          <p:cNvSpPr/>
          <p:nvPr>
            <p:ph idx="9" type="pic"/>
          </p:nvPr>
        </p:nvSpPr>
        <p:spPr>
          <a:xfrm>
            <a:off x="625794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45"/>
          <p:cNvSpPr txBox="1"/>
          <p:nvPr>
            <p:ph idx="13" type="subTitle"/>
          </p:nvPr>
        </p:nvSpPr>
        <p:spPr>
          <a:xfrm>
            <a:off x="1691737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6" name="Google Shape;496;p45"/>
          <p:cNvSpPr txBox="1"/>
          <p:nvPr>
            <p:ph idx="14" type="body"/>
          </p:nvPr>
        </p:nvSpPr>
        <p:spPr>
          <a:xfrm>
            <a:off x="1691730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7" name="Google Shape;497;p45"/>
          <p:cNvSpPr txBox="1"/>
          <p:nvPr>
            <p:ph idx="15" type="subTitle"/>
          </p:nvPr>
        </p:nvSpPr>
        <p:spPr>
          <a:xfrm>
            <a:off x="3215719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p45"/>
          <p:cNvSpPr txBox="1"/>
          <p:nvPr>
            <p:ph idx="16" type="body"/>
          </p:nvPr>
        </p:nvSpPr>
        <p:spPr>
          <a:xfrm>
            <a:off x="3215712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9" name="Google Shape;499;p45"/>
          <p:cNvSpPr txBox="1"/>
          <p:nvPr>
            <p:ph idx="17" type="subTitle"/>
          </p:nvPr>
        </p:nvSpPr>
        <p:spPr>
          <a:xfrm>
            <a:off x="4739702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45"/>
          <p:cNvSpPr txBox="1"/>
          <p:nvPr>
            <p:ph idx="18" type="body"/>
          </p:nvPr>
        </p:nvSpPr>
        <p:spPr>
          <a:xfrm>
            <a:off x="4739694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01" name="Google Shape;501;p45"/>
          <p:cNvSpPr txBox="1"/>
          <p:nvPr>
            <p:ph idx="19" type="subTitle"/>
          </p:nvPr>
        </p:nvSpPr>
        <p:spPr>
          <a:xfrm>
            <a:off x="6263685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45"/>
          <p:cNvSpPr txBox="1"/>
          <p:nvPr>
            <p:ph idx="20" type="body"/>
          </p:nvPr>
        </p:nvSpPr>
        <p:spPr>
          <a:xfrm>
            <a:off x="6263677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03" name="Google Shape;503;p45"/>
          <p:cNvSpPr/>
          <p:nvPr/>
        </p:nvSpPr>
        <p:spPr>
          <a:xfrm>
            <a:off x="7619949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4" name="Google Shape;504;p45"/>
          <p:cNvSpPr/>
          <p:nvPr>
            <p:ph idx="21" type="pic"/>
          </p:nvPr>
        </p:nvSpPr>
        <p:spPr>
          <a:xfrm>
            <a:off x="778197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45"/>
          <p:cNvSpPr txBox="1"/>
          <p:nvPr>
            <p:ph idx="22" type="subTitle"/>
          </p:nvPr>
        </p:nvSpPr>
        <p:spPr>
          <a:xfrm>
            <a:off x="7787709" y="2431800"/>
            <a:ext cx="11883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45"/>
          <p:cNvSpPr txBox="1"/>
          <p:nvPr>
            <p:ph idx="23" type="body"/>
          </p:nvPr>
        </p:nvSpPr>
        <p:spPr>
          <a:xfrm>
            <a:off x="7787700" y="2987048"/>
            <a:ext cx="1188300" cy="200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3 Column">
  <p:cSld name="TITLE_2_1_1_1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46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0" name="Google Shape;510;p46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46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12" name="Google Shape;512;p46"/>
          <p:cNvSpPr/>
          <p:nvPr/>
        </p:nvSpPr>
        <p:spPr>
          <a:xfrm>
            <a:off x="0" y="1226475"/>
            <a:ext cx="3048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3" name="Google Shape;513;p46"/>
          <p:cNvSpPr/>
          <p:nvPr/>
        </p:nvSpPr>
        <p:spPr>
          <a:xfrm>
            <a:off x="3048040" y="1226475"/>
            <a:ext cx="3048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4" name="Google Shape;514;p46"/>
          <p:cNvSpPr/>
          <p:nvPr/>
        </p:nvSpPr>
        <p:spPr>
          <a:xfrm>
            <a:off x="6096081" y="1226475"/>
            <a:ext cx="3048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5" name="Google Shape;515;p46"/>
          <p:cNvSpPr/>
          <p:nvPr>
            <p:ph idx="3" type="pic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46"/>
          <p:cNvSpPr/>
          <p:nvPr>
            <p:ph idx="4" type="pic"/>
          </p:nvPr>
        </p:nvSpPr>
        <p:spPr>
          <a:xfrm>
            <a:off x="3242451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46"/>
          <p:cNvSpPr/>
          <p:nvPr>
            <p:ph idx="5" type="pic"/>
          </p:nvPr>
        </p:nvSpPr>
        <p:spPr>
          <a:xfrm>
            <a:off x="62904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46"/>
          <p:cNvSpPr txBox="1"/>
          <p:nvPr>
            <p:ph idx="6" type="subTitle"/>
          </p:nvPr>
        </p:nvSpPr>
        <p:spPr>
          <a:xfrm>
            <a:off x="205735" y="2736600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46"/>
          <p:cNvSpPr txBox="1"/>
          <p:nvPr>
            <p:ph idx="7" type="body"/>
          </p:nvPr>
        </p:nvSpPr>
        <p:spPr>
          <a:xfrm>
            <a:off x="205700" y="3291857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0" name="Google Shape;520;p46"/>
          <p:cNvSpPr txBox="1"/>
          <p:nvPr>
            <p:ph idx="8" type="subTitle"/>
          </p:nvPr>
        </p:nvSpPr>
        <p:spPr>
          <a:xfrm>
            <a:off x="3253915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46"/>
          <p:cNvSpPr txBox="1"/>
          <p:nvPr>
            <p:ph idx="9" type="body"/>
          </p:nvPr>
        </p:nvSpPr>
        <p:spPr>
          <a:xfrm>
            <a:off x="3253879" y="3291882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2" name="Google Shape;522;p46"/>
          <p:cNvSpPr txBox="1"/>
          <p:nvPr>
            <p:ph idx="13" type="subTitle"/>
          </p:nvPr>
        </p:nvSpPr>
        <p:spPr>
          <a:xfrm>
            <a:off x="6299133" y="27366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3" name="Google Shape;523;p46"/>
          <p:cNvSpPr txBox="1"/>
          <p:nvPr>
            <p:ph idx="14" type="body"/>
          </p:nvPr>
        </p:nvSpPr>
        <p:spPr>
          <a:xfrm>
            <a:off x="6299098" y="3291882"/>
            <a:ext cx="2581800" cy="1582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portunities and Challenges">
  <p:cSld name="TITLE_2_1_1_2">
    <p:bg>
      <p:bgPr>
        <a:solidFill>
          <a:schemeClr val="dk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47"/>
          <p:cNvSpPr txBox="1"/>
          <p:nvPr>
            <p:ph idx="2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7" name="Google Shape;527;p47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47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9" name="Google Shape;529;p47"/>
          <p:cNvSpPr/>
          <p:nvPr>
            <p:ph idx="3" type="pic"/>
          </p:nvPr>
        </p:nvSpPr>
        <p:spPr>
          <a:xfrm>
            <a:off x="4235850" y="3600625"/>
            <a:ext cx="2494800" cy="15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47"/>
          <p:cNvSpPr/>
          <p:nvPr>
            <p:ph idx="4" type="pic"/>
          </p:nvPr>
        </p:nvSpPr>
        <p:spPr>
          <a:xfrm>
            <a:off x="5748150" y="1121900"/>
            <a:ext cx="3395700" cy="2478600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47"/>
          <p:cNvSpPr txBox="1"/>
          <p:nvPr>
            <p:ph idx="5" type="subTitle"/>
          </p:nvPr>
        </p:nvSpPr>
        <p:spPr>
          <a:xfrm>
            <a:off x="170300" y="1466475"/>
            <a:ext cx="33282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">
  <p:cSld name="TITLE_2_2">
    <p:bg>
      <p:bgPr>
        <a:solidFill>
          <a:schemeClr val="l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"/>
          <p:cNvSpPr/>
          <p:nvPr>
            <p:ph idx="2" type="pic"/>
          </p:nvPr>
        </p:nvSpPr>
        <p:spPr>
          <a:xfrm>
            <a:off x="575160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48"/>
          <p:cNvSpPr/>
          <p:nvPr>
            <p:ph idx="3" type="pic"/>
          </p:nvPr>
        </p:nvSpPr>
        <p:spPr>
          <a:xfrm>
            <a:off x="3516900" y="141952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48"/>
          <p:cNvSpPr/>
          <p:nvPr>
            <p:ph idx="4" type="pic"/>
          </p:nvPr>
        </p:nvSpPr>
        <p:spPr>
          <a:xfrm>
            <a:off x="128225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48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48"/>
          <p:cNvSpPr txBox="1"/>
          <p:nvPr>
            <p:ph idx="5" type="subTitle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48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48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40" name="Google Shape;540;p48"/>
          <p:cNvSpPr/>
          <p:nvPr/>
        </p:nvSpPr>
        <p:spPr>
          <a:xfrm>
            <a:off x="1282200" y="2243875"/>
            <a:ext cx="2234700" cy="24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3516900" y="2243875"/>
            <a:ext cx="2234700" cy="24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2" name="Google Shape;542;p48"/>
          <p:cNvSpPr/>
          <p:nvPr/>
        </p:nvSpPr>
        <p:spPr>
          <a:xfrm>
            <a:off x="5751600" y="2243875"/>
            <a:ext cx="2234700" cy="24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3" name="Google Shape;543;p48"/>
          <p:cNvSpPr txBox="1"/>
          <p:nvPr>
            <p:ph idx="6" type="subTitle"/>
          </p:nvPr>
        </p:nvSpPr>
        <p:spPr>
          <a:xfrm>
            <a:off x="136337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4" name="Google Shape;544;p48"/>
          <p:cNvSpPr txBox="1"/>
          <p:nvPr>
            <p:ph idx="7" type="subTitle"/>
          </p:nvPr>
        </p:nvSpPr>
        <p:spPr>
          <a:xfrm>
            <a:off x="136337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5" name="Google Shape;545;p48"/>
          <p:cNvSpPr txBox="1"/>
          <p:nvPr>
            <p:ph idx="8" type="subTitle"/>
          </p:nvPr>
        </p:nvSpPr>
        <p:spPr>
          <a:xfrm>
            <a:off x="3621600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48"/>
          <p:cNvSpPr txBox="1"/>
          <p:nvPr>
            <p:ph idx="9" type="subTitle"/>
          </p:nvPr>
        </p:nvSpPr>
        <p:spPr>
          <a:xfrm>
            <a:off x="3621600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48"/>
          <p:cNvSpPr txBox="1"/>
          <p:nvPr>
            <p:ph idx="13" type="subTitle"/>
          </p:nvPr>
        </p:nvSpPr>
        <p:spPr>
          <a:xfrm>
            <a:off x="5879825" y="2273875"/>
            <a:ext cx="2025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48"/>
          <p:cNvSpPr txBox="1"/>
          <p:nvPr>
            <p:ph idx="14" type="subTitle"/>
          </p:nvPr>
        </p:nvSpPr>
        <p:spPr>
          <a:xfrm>
            <a:off x="5879825" y="2677184"/>
            <a:ext cx="20253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ITLE_2_1_2_1">
    <p:bg>
      <p:bgPr>
        <a:solidFill>
          <a:schemeClr val="lt2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1" name="Google Shape;551;p49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49"/>
          <p:cNvSpPr txBox="1"/>
          <p:nvPr>
            <p:ph type="title"/>
          </p:nvPr>
        </p:nvSpPr>
        <p:spPr>
          <a:xfrm>
            <a:off x="73151" y="340625"/>
            <a:ext cx="37473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53" name="Google Shape;553;p49"/>
          <p:cNvSpPr/>
          <p:nvPr>
            <p:ph idx="2" type="pic"/>
          </p:nvPr>
        </p:nvSpPr>
        <p:spPr>
          <a:xfrm>
            <a:off x="0" y="2771225"/>
            <a:ext cx="2824800" cy="1885500"/>
          </a:xfrm>
          <a:prstGeom prst="rect">
            <a:avLst/>
          </a:prstGeom>
          <a:noFill/>
          <a:ln>
            <a:noFill/>
          </a:ln>
        </p:spPr>
      </p:sp>
      <p:sp>
        <p:nvSpPr>
          <p:cNvPr id="554" name="Google Shape;554;p49"/>
          <p:cNvSpPr/>
          <p:nvPr>
            <p:ph idx="3" type="pic"/>
          </p:nvPr>
        </p:nvSpPr>
        <p:spPr>
          <a:xfrm>
            <a:off x="2824800" y="2015675"/>
            <a:ext cx="2893800" cy="19302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49"/>
          <p:cNvSpPr/>
          <p:nvPr>
            <p:ph idx="4" type="pic"/>
          </p:nvPr>
        </p:nvSpPr>
        <p:spPr>
          <a:xfrm>
            <a:off x="5718550" y="2610550"/>
            <a:ext cx="2961300" cy="19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49"/>
          <p:cNvSpPr/>
          <p:nvPr>
            <p:ph idx="5" type="pic"/>
          </p:nvPr>
        </p:nvSpPr>
        <p:spPr>
          <a:xfrm>
            <a:off x="5718650" y="0"/>
            <a:ext cx="3425400" cy="22461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49"/>
          <p:cNvSpPr/>
          <p:nvPr>
            <p:ph idx="6" type="pic"/>
          </p:nvPr>
        </p:nvSpPr>
        <p:spPr>
          <a:xfrm>
            <a:off x="3820450" y="0"/>
            <a:ext cx="1898100" cy="126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49"/>
          <p:cNvSpPr/>
          <p:nvPr>
            <p:ph idx="7" type="pic"/>
          </p:nvPr>
        </p:nvSpPr>
        <p:spPr>
          <a:xfrm>
            <a:off x="1768175" y="1006775"/>
            <a:ext cx="1056900" cy="10089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49"/>
          <p:cNvSpPr txBox="1"/>
          <p:nvPr>
            <p:ph idx="8" type="subTitle"/>
          </p:nvPr>
        </p:nvSpPr>
        <p:spPr>
          <a:xfrm>
            <a:off x="1771200" y="2057446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49"/>
          <p:cNvSpPr txBox="1"/>
          <p:nvPr>
            <p:ph idx="9" type="subTitle"/>
          </p:nvPr>
        </p:nvSpPr>
        <p:spPr>
          <a:xfrm>
            <a:off x="2901125" y="3987842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49"/>
          <p:cNvSpPr txBox="1"/>
          <p:nvPr>
            <p:ph idx="13" type="subTitle"/>
          </p:nvPr>
        </p:nvSpPr>
        <p:spPr>
          <a:xfrm>
            <a:off x="73150" y="4736976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49"/>
          <p:cNvSpPr txBox="1"/>
          <p:nvPr>
            <p:ph idx="14" type="subTitle"/>
          </p:nvPr>
        </p:nvSpPr>
        <p:spPr>
          <a:xfrm>
            <a:off x="5718725" y="465697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49"/>
          <p:cNvSpPr txBox="1"/>
          <p:nvPr>
            <p:ph idx="15" type="subTitle"/>
          </p:nvPr>
        </p:nvSpPr>
        <p:spPr>
          <a:xfrm>
            <a:off x="5785025" y="228743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49"/>
          <p:cNvSpPr txBox="1"/>
          <p:nvPr>
            <p:ph idx="16" type="subTitle"/>
          </p:nvPr>
        </p:nvSpPr>
        <p:spPr>
          <a:xfrm>
            <a:off x="3820450" y="1302198"/>
            <a:ext cx="10569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2_1_1_3">
    <p:bg>
      <p:bgPr>
        <a:solidFill>
          <a:schemeClr val="lt2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0"/>
          <p:cNvSpPr txBox="1"/>
          <p:nvPr>
            <p:ph idx="1" type="subTitle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50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50"/>
          <p:cNvSpPr txBox="1"/>
          <p:nvPr>
            <p:ph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569" name="Google Shape;569;p50"/>
          <p:cNvSpPr/>
          <p:nvPr>
            <p:ph idx="2" type="pic"/>
          </p:nvPr>
        </p:nvSpPr>
        <p:spPr>
          <a:xfrm>
            <a:off x="1610975" y="3460538"/>
            <a:ext cx="4131000" cy="16830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50"/>
          <p:cNvSpPr/>
          <p:nvPr>
            <p:ph idx="3" type="pic"/>
          </p:nvPr>
        </p:nvSpPr>
        <p:spPr>
          <a:xfrm>
            <a:off x="6455100" y="0"/>
            <a:ext cx="2688900" cy="368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3325"/>
            <a:ext cx="8520600" cy="19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Familjen Grotesk"/>
              <a:buNone/>
              <a:defRPr sz="72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131793" y="17528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>
              <a:buNone/>
              <a:defRPr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3033075"/>
            <a:ext cx="85206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●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○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ectral"/>
              <a:buChar char="■"/>
              <a:defRPr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45.png"/><Relationship Id="rId5" Type="http://schemas.openxmlformats.org/officeDocument/2006/relationships/image" Target="../media/image22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5" Type="http://schemas.openxmlformats.org/officeDocument/2006/relationships/image" Target="../media/image66.png"/><Relationship Id="rId6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50.png"/><Relationship Id="rId6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68.png"/><Relationship Id="rId6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png"/><Relationship Id="rId4" Type="http://schemas.openxmlformats.org/officeDocument/2006/relationships/image" Target="../media/image59.png"/><Relationship Id="rId5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1"/>
          <p:cNvSpPr txBox="1"/>
          <p:nvPr>
            <p:ph idx="5" type="title"/>
          </p:nvPr>
        </p:nvSpPr>
        <p:spPr>
          <a:xfrm>
            <a:off x="579300" y="1561725"/>
            <a:ext cx="7985400" cy="1625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980">
                <a:solidFill>
                  <a:srgbClr val="666666"/>
                </a:solidFill>
              </a:rPr>
              <a:t>Database Management System Lab</a:t>
            </a:r>
            <a:endParaRPr sz="4980">
              <a:solidFill>
                <a:srgbClr val="666666"/>
              </a:solidFill>
            </a:endParaRPr>
          </a:p>
        </p:txBody>
      </p:sp>
      <p:sp>
        <p:nvSpPr>
          <p:cNvPr id="576" name="Google Shape;576;p51"/>
          <p:cNvSpPr txBox="1"/>
          <p:nvPr>
            <p:ph type="title"/>
          </p:nvPr>
        </p:nvSpPr>
        <p:spPr>
          <a:xfrm>
            <a:off x="2577938" y="525900"/>
            <a:ext cx="4452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434343"/>
                </a:solidFill>
              </a:rPr>
              <a:t>CSE-2211</a:t>
            </a:r>
            <a:endParaRPr sz="5400">
              <a:solidFill>
                <a:srgbClr val="434343"/>
              </a:solidFill>
            </a:endParaRPr>
          </a:p>
        </p:txBody>
      </p:sp>
      <p:sp>
        <p:nvSpPr>
          <p:cNvPr id="577" name="Google Shape;577;p51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Google Shape;578;p51"/>
          <p:cNvSpPr/>
          <p:nvPr/>
        </p:nvSpPr>
        <p:spPr>
          <a:xfrm>
            <a:off x="27525" y="3192250"/>
            <a:ext cx="9116896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79" name="Google Shape;5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0"/>
          <p:cNvSpPr txBox="1"/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4400"/>
          </a:p>
        </p:txBody>
      </p:sp>
      <p:sp>
        <p:nvSpPr>
          <p:cNvPr id="683" name="Google Shape;683;p60"/>
          <p:cNvSpPr txBox="1"/>
          <p:nvPr>
            <p:ph idx="6" type="subTitle"/>
          </p:nvPr>
        </p:nvSpPr>
        <p:spPr>
          <a:xfrm>
            <a:off x="208650" y="1377033"/>
            <a:ext cx="2581800" cy="696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Shopping Cart (</a:t>
            </a:r>
            <a:r>
              <a:rPr b="1" lang="en" sz="1300">
                <a:solidFill>
                  <a:srgbClr val="188038"/>
                </a:solidFill>
              </a:rPr>
              <a:t>shopping_cart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/>
          </a:p>
        </p:txBody>
      </p:sp>
      <p:sp>
        <p:nvSpPr>
          <p:cNvPr id="684" name="Google Shape;684;p60"/>
          <p:cNvSpPr txBox="1"/>
          <p:nvPr>
            <p:ph idx="7" type="body"/>
          </p:nvPr>
        </p:nvSpPr>
        <p:spPr>
          <a:xfrm>
            <a:off x="73150" y="2056625"/>
            <a:ext cx="2694300" cy="275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cart_id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cart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85" name="Google Shape;685;p60"/>
          <p:cNvSpPr txBox="1"/>
          <p:nvPr>
            <p:ph idx="8" type="subTitle"/>
          </p:nvPr>
        </p:nvSpPr>
        <p:spPr>
          <a:xfrm>
            <a:off x="3347952" y="1361300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Orders (</a:t>
            </a:r>
            <a:r>
              <a:rPr b="1" lang="en" sz="1300">
                <a:solidFill>
                  <a:srgbClr val="188038"/>
                </a:solidFill>
              </a:rPr>
              <a:t>orders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686" name="Google Shape;686;p60"/>
          <p:cNvSpPr txBox="1"/>
          <p:nvPr>
            <p:ph idx="9" type="body"/>
          </p:nvPr>
        </p:nvSpPr>
        <p:spPr>
          <a:xfrm>
            <a:off x="3171675" y="1911876"/>
            <a:ext cx="2845200" cy="308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order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order_date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(DATE) – Date.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who ordered.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delivery_address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Delivery address.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total_amt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Order total.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order_status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Status.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87" name="Google Shape;687;p60"/>
          <p:cNvSpPr txBox="1"/>
          <p:nvPr>
            <p:ph idx="13" type="subTitle"/>
          </p:nvPr>
        </p:nvSpPr>
        <p:spPr>
          <a:xfrm>
            <a:off x="6487283" y="1377025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Order Details (</a:t>
            </a:r>
            <a:r>
              <a:rPr b="1" lang="en" sz="1300">
                <a:solidFill>
                  <a:srgbClr val="188038"/>
                </a:solidFill>
              </a:rPr>
              <a:t>order_detail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688" name="Google Shape;688;p60"/>
          <p:cNvSpPr txBox="1"/>
          <p:nvPr>
            <p:ph idx="14" type="body"/>
          </p:nvPr>
        </p:nvSpPr>
        <p:spPr>
          <a:xfrm>
            <a:off x="6274700" y="1812018"/>
            <a:ext cx="2645700" cy="304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prod_qty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Quantity.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prod_total_price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Total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689" name="Google Shape;6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47500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0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2" name="Google Shape;692;p60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3" name="Google Shape;693;p60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1"/>
          <p:cNvSpPr/>
          <p:nvPr/>
        </p:nvSpPr>
        <p:spPr>
          <a:xfrm>
            <a:off x="2050" y="1192700"/>
            <a:ext cx="4569900" cy="3950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9" name="Google Shape;699;p61"/>
          <p:cNvSpPr/>
          <p:nvPr/>
        </p:nvSpPr>
        <p:spPr>
          <a:xfrm>
            <a:off x="0" y="0"/>
            <a:ext cx="9144000" cy="1188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0" name="Google Shape;700;p61"/>
          <p:cNvSpPr txBox="1"/>
          <p:nvPr>
            <p:ph idx="4294967295"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6000"/>
          </a:p>
        </p:txBody>
      </p:sp>
      <p:sp>
        <p:nvSpPr>
          <p:cNvPr id="701" name="Google Shape;701;p61"/>
          <p:cNvSpPr txBox="1"/>
          <p:nvPr>
            <p:ph idx="4294967295" type="subTitle"/>
          </p:nvPr>
        </p:nvSpPr>
        <p:spPr>
          <a:xfrm>
            <a:off x="5012050" y="1354525"/>
            <a:ext cx="40149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Order Returns (</a:t>
            </a:r>
            <a:r>
              <a:rPr b="1" lang="en" sz="1700">
                <a:solidFill>
                  <a:srgbClr val="188038"/>
                </a:solidFill>
              </a:rPr>
              <a:t>order_return</a:t>
            </a:r>
            <a:r>
              <a:rPr b="1" lang="en" sz="1700">
                <a:solidFill>
                  <a:srgbClr val="000000"/>
                </a:solidFill>
              </a:rPr>
              <a:t>)</a:t>
            </a:r>
            <a:endParaRPr b="1" sz="1700">
              <a:solidFill>
                <a:srgbClr val="000000"/>
              </a:solidFill>
            </a:endParaRPr>
          </a:p>
        </p:txBody>
      </p:sp>
      <p:sp>
        <p:nvSpPr>
          <p:cNvPr id="702" name="Google Shape;702;p61"/>
          <p:cNvSpPr txBox="1"/>
          <p:nvPr>
            <p:ph idx="2" type="body"/>
          </p:nvPr>
        </p:nvSpPr>
        <p:spPr>
          <a:xfrm>
            <a:off x="4878800" y="1668050"/>
            <a:ext cx="4014900" cy="30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order_return_id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return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return_date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(TIMESTAMP) – Return date.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Product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return_amount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Refund amount.</a:t>
            </a:r>
            <a:endParaRPr sz="14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703" name="Google Shape;703;p61"/>
          <p:cNvSpPr txBox="1"/>
          <p:nvPr>
            <p:ph idx="4294967295" type="subTitle"/>
          </p:nvPr>
        </p:nvSpPr>
        <p:spPr>
          <a:xfrm>
            <a:off x="279550" y="1245725"/>
            <a:ext cx="40149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Billing (</a:t>
            </a:r>
            <a:r>
              <a:rPr b="1" lang="en" sz="1900">
                <a:solidFill>
                  <a:srgbClr val="188038"/>
                </a:solidFill>
              </a:rPr>
              <a:t>bill_detail</a:t>
            </a:r>
            <a:r>
              <a:rPr b="1" lang="en" sz="1900">
                <a:solidFill>
                  <a:srgbClr val="000000"/>
                </a:solidFill>
              </a:rPr>
              <a:t>)</a:t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</a:endParaRPr>
          </a:p>
        </p:txBody>
      </p:sp>
      <p:sp>
        <p:nvSpPr>
          <p:cNvPr id="704" name="Google Shape;704;p61"/>
          <p:cNvSpPr txBox="1"/>
          <p:nvPr>
            <p:ph idx="2" type="body"/>
          </p:nvPr>
        </p:nvSpPr>
        <p:spPr>
          <a:xfrm>
            <a:off x="279550" y="1808125"/>
            <a:ext cx="4014900" cy="30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bill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bill_date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(DATE) – Date.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User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order_id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FK) – Order ID.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order_total_price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Order total.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bill_total_price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Final bill amount (after adding discounts).</a:t>
            </a:r>
            <a:endParaRPr sz="14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pay_status</a:t>
            </a:r>
            <a:r>
              <a:rPr lang="en" sz="14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Payment status.</a:t>
            </a:r>
            <a:endParaRPr sz="14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705" name="Google Shape;7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47500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1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7" name="Google Shape;707;p61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8" name="Google Shape;708;p61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9" name="Google Shape;709;p61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2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15" name="Google Shape;7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2"/>
          <p:cNvSpPr txBox="1"/>
          <p:nvPr/>
        </p:nvSpPr>
        <p:spPr>
          <a:xfrm>
            <a:off x="5929200" y="4402425"/>
            <a:ext cx="3214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Schema  Diagram 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3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22" name="Google Shape;7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3"/>
          <p:cNvSpPr txBox="1"/>
          <p:nvPr/>
        </p:nvSpPr>
        <p:spPr>
          <a:xfrm>
            <a:off x="-130775" y="163450"/>
            <a:ext cx="3214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ER Diagram 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8" name="Google Shape;728;p64"/>
          <p:cNvGraphicFramePr/>
          <p:nvPr/>
        </p:nvGraphicFramePr>
        <p:xfrm>
          <a:off x="563125" y="85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{AF6B4896-F5EE-4309-8CFE-1A8379C9AF14}</a:tableStyleId>
              </a:tblPr>
              <a:tblGrid>
                <a:gridCol w="1603550"/>
                <a:gridCol w="1603550"/>
                <a:gridCol w="1603550"/>
                <a:gridCol w="1603550"/>
                <a:gridCol w="1603550"/>
              </a:tblGrid>
              <a:tr h="70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1NF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2NF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3NF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BCNF</a:t>
                      </a:r>
                      <a:endParaRPr b="1" sz="1700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 anchor="ctr">
                    <a:solidFill>
                      <a:srgbClr val="B4A7D6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Users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Product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Workers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 Details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Order Return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Bill details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No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No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87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Familjen Grotesk"/>
                          <a:ea typeface="Familjen Grotesk"/>
                          <a:cs typeface="Familjen Grotesk"/>
                          <a:sym typeface="Familjen Grotesk"/>
                        </a:rPr>
                        <a:t>Shopping Cart</a:t>
                      </a:r>
                      <a:endParaRPr b="1">
                        <a:latin typeface="Familjen Grotesk"/>
                        <a:ea typeface="Familjen Grotesk"/>
                        <a:cs typeface="Familjen Grotesk"/>
                        <a:sym typeface="Familjen Grotesk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729" name="Google Shape;729;p64"/>
          <p:cNvSpPr txBox="1"/>
          <p:nvPr/>
        </p:nvSpPr>
        <p:spPr>
          <a:xfrm>
            <a:off x="2086125" y="180850"/>
            <a:ext cx="6690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Normal Form of the Schemas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730" name="Google Shape;730;p64"/>
          <p:cNvCxnSpPr/>
          <p:nvPr/>
        </p:nvCxnSpPr>
        <p:spPr>
          <a:xfrm>
            <a:off x="563125" y="856625"/>
            <a:ext cx="1604400" cy="70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64"/>
          <p:cNvSpPr txBox="1"/>
          <p:nvPr/>
        </p:nvSpPr>
        <p:spPr>
          <a:xfrm>
            <a:off x="1306725" y="802150"/>
            <a:ext cx="9153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Normal    Forms</a:t>
            </a:r>
            <a:endParaRPr b="1" sz="1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32" name="Google Shape;732;p64"/>
          <p:cNvSpPr txBox="1"/>
          <p:nvPr/>
        </p:nvSpPr>
        <p:spPr>
          <a:xfrm>
            <a:off x="563125" y="1134375"/>
            <a:ext cx="1035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Schemas</a:t>
            </a:r>
            <a:endParaRPr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38" name="Google Shape;7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5"/>
          <p:cNvSpPr txBox="1"/>
          <p:nvPr/>
        </p:nvSpPr>
        <p:spPr>
          <a:xfrm>
            <a:off x="1095300" y="1006675"/>
            <a:ext cx="69534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Some Snapshots of our Web Application</a:t>
            </a:r>
            <a:r>
              <a:rPr b="1" lang="en" sz="4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4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0" name="Google Shape;740;p65"/>
          <p:cNvSpPr/>
          <p:nvPr/>
        </p:nvSpPr>
        <p:spPr>
          <a:xfrm>
            <a:off x="5718525" y="3766100"/>
            <a:ext cx="3401400" cy="1377525"/>
          </a:xfrm>
          <a:custGeom>
            <a:rect b="b" l="l" r="r" t="t"/>
            <a:pathLst>
              <a:path extrusionOk="0" h="55101" w="136056">
                <a:moveTo>
                  <a:pt x="0" y="55101"/>
                </a:moveTo>
                <a:lnTo>
                  <a:pt x="19641" y="42326"/>
                </a:lnTo>
                <a:lnTo>
                  <a:pt x="39184" y="46768"/>
                </a:lnTo>
                <a:lnTo>
                  <a:pt x="58728" y="39674"/>
                </a:lnTo>
                <a:lnTo>
                  <a:pt x="78388" y="42260"/>
                </a:lnTo>
                <a:lnTo>
                  <a:pt x="97931" y="33641"/>
                </a:lnTo>
                <a:lnTo>
                  <a:pt x="117591" y="33707"/>
                </a:lnTo>
                <a:lnTo>
                  <a:pt x="136056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1" name="Google Shape;741;p65"/>
          <p:cNvSpPr/>
          <p:nvPr/>
        </p:nvSpPr>
        <p:spPr>
          <a:xfrm>
            <a:off x="125" y="1804600"/>
            <a:ext cx="9119800" cy="3339025"/>
          </a:xfrm>
          <a:custGeom>
            <a:rect b="b" l="l" r="r" t="t"/>
            <a:pathLst>
              <a:path extrusionOk="0" h="133561" w="364792">
                <a:moveTo>
                  <a:pt x="0" y="133111"/>
                </a:moveTo>
                <a:lnTo>
                  <a:pt x="52785" y="133561"/>
                </a:lnTo>
                <a:lnTo>
                  <a:pt x="104997" y="94679"/>
                </a:lnTo>
                <a:lnTo>
                  <a:pt x="157210" y="133270"/>
                </a:lnTo>
                <a:lnTo>
                  <a:pt x="209731" y="56090"/>
                </a:lnTo>
                <a:lnTo>
                  <a:pt x="261943" y="75969"/>
                </a:lnTo>
                <a:lnTo>
                  <a:pt x="310742" y="50127"/>
                </a:lnTo>
                <a:lnTo>
                  <a:pt x="364792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6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6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6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6"/>
          <p:cNvPicPr preferRelativeResize="0"/>
          <p:nvPr/>
        </p:nvPicPr>
        <p:blipFill rotWithShape="1">
          <a:blip r:embed="rId6">
            <a:alphaModFix/>
          </a:blip>
          <a:srcRect b="0" l="5869" r="5869" t="0"/>
          <a:stretch/>
        </p:blipFill>
        <p:spPr>
          <a:xfrm>
            <a:off x="4633538" y="2583588"/>
            <a:ext cx="4190751" cy="242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7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7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8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8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8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8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69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9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9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9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"/>
          <p:cNvSpPr/>
          <p:nvPr/>
        </p:nvSpPr>
        <p:spPr>
          <a:xfrm>
            <a:off x="0" y="-30525"/>
            <a:ext cx="91437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5" name="Google Shape;585;p52"/>
          <p:cNvSpPr txBox="1"/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600"/>
              <a:t>Submitted To</a:t>
            </a:r>
            <a:endParaRPr b="1" sz="3600"/>
          </a:p>
        </p:txBody>
      </p:sp>
      <p:sp>
        <p:nvSpPr>
          <p:cNvPr id="586" name="Google Shape;586;p52"/>
          <p:cNvSpPr txBox="1"/>
          <p:nvPr>
            <p:ph idx="1" type="body"/>
          </p:nvPr>
        </p:nvSpPr>
        <p:spPr>
          <a:xfrm>
            <a:off x="2012075" y="1546150"/>
            <a:ext cx="46194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C4043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Abu Ahmed Ferdaus</a:t>
            </a:r>
            <a:endParaRPr b="1" sz="2600">
              <a:solidFill>
                <a:srgbClr val="3C4043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Associate Professor</a:t>
            </a:r>
            <a:endParaRPr sz="2200">
              <a:solidFill>
                <a:srgbClr val="000000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Department of Computer Science &amp; Engineering</a:t>
            </a:r>
            <a:endParaRPr sz="1700">
              <a:solidFill>
                <a:srgbClr val="274E1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University of Dhaka</a:t>
            </a:r>
            <a:endParaRPr sz="17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587" name="Google Shape;587;p52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Google Shape;588;p52"/>
          <p:cNvSpPr/>
          <p:nvPr/>
        </p:nvSpPr>
        <p:spPr>
          <a:xfrm>
            <a:off x="27525" y="3192250"/>
            <a:ext cx="9116029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9" name="Google Shape;589;p52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0" name="Google Shape;590;p52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1" name="Google Shape;591;p52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2" name="Google Shape;592;p52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93" name="Google Shape;5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0700"/>
            <a:ext cx="8839201" cy="409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1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72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72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72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2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73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7936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73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7936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3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8358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3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8358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74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108513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4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108513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4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612738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4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612738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75"/>
          <p:cNvPicPr preferRelativeResize="0"/>
          <p:nvPr/>
        </p:nvPicPr>
        <p:blipFill rotWithShape="1">
          <a:blip r:embed="rId3">
            <a:alphaModFix/>
          </a:blip>
          <a:srcRect b="0" l="7417" r="7417" t="0"/>
          <a:stretch/>
        </p:blipFill>
        <p:spPr>
          <a:xfrm>
            <a:off x="319713" y="58450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5"/>
          <p:cNvPicPr preferRelativeResize="0"/>
          <p:nvPr/>
        </p:nvPicPr>
        <p:blipFill rotWithShape="1">
          <a:blip r:embed="rId4">
            <a:alphaModFix/>
          </a:blip>
          <a:srcRect b="0" l="3618" r="3608" t="0"/>
          <a:stretch/>
        </p:blipFill>
        <p:spPr>
          <a:xfrm>
            <a:off x="4633525" y="58450"/>
            <a:ext cx="4190751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5"/>
          <p:cNvPicPr preferRelativeResize="0"/>
          <p:nvPr/>
        </p:nvPicPr>
        <p:blipFill rotWithShape="1">
          <a:blip r:embed="rId5">
            <a:alphaModFix/>
          </a:blip>
          <a:srcRect b="0" l="6941" r="6941" t="0"/>
          <a:stretch/>
        </p:blipFill>
        <p:spPr>
          <a:xfrm>
            <a:off x="319713" y="2562675"/>
            <a:ext cx="4047574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5"/>
          <p:cNvPicPr preferRelativeResize="0"/>
          <p:nvPr/>
        </p:nvPicPr>
        <p:blipFill rotWithShape="1">
          <a:blip r:embed="rId6">
            <a:alphaModFix/>
          </a:blip>
          <a:srcRect b="0" l="6270" r="6278" t="0"/>
          <a:stretch/>
        </p:blipFill>
        <p:spPr>
          <a:xfrm>
            <a:off x="4633538" y="2562675"/>
            <a:ext cx="4190751" cy="24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76"/>
          <p:cNvPicPr preferRelativeResize="0"/>
          <p:nvPr/>
        </p:nvPicPr>
        <p:blipFill rotWithShape="1">
          <a:blip r:embed="rId3">
            <a:alphaModFix/>
          </a:blip>
          <a:srcRect b="0" l="7547" r="7555" t="0"/>
          <a:stretch/>
        </p:blipFill>
        <p:spPr>
          <a:xfrm>
            <a:off x="319700" y="108513"/>
            <a:ext cx="4047574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6"/>
          <p:cNvPicPr preferRelativeResize="0"/>
          <p:nvPr/>
        </p:nvPicPr>
        <p:blipFill rotWithShape="1">
          <a:blip r:embed="rId4">
            <a:alphaModFix/>
          </a:blip>
          <a:srcRect b="0" l="5869" r="5869" t="0"/>
          <a:stretch/>
        </p:blipFill>
        <p:spPr>
          <a:xfrm>
            <a:off x="4633513" y="108513"/>
            <a:ext cx="4190751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76"/>
          <p:cNvPicPr preferRelativeResize="0"/>
          <p:nvPr/>
        </p:nvPicPr>
        <p:blipFill rotWithShape="1">
          <a:blip r:embed="rId5">
            <a:alphaModFix/>
          </a:blip>
          <a:srcRect b="0" l="7633" r="7642" t="0"/>
          <a:stretch/>
        </p:blipFill>
        <p:spPr>
          <a:xfrm>
            <a:off x="319700" y="2612738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6"/>
          <p:cNvPicPr preferRelativeResize="0"/>
          <p:nvPr/>
        </p:nvPicPr>
        <p:blipFill rotWithShape="1">
          <a:blip r:embed="rId6">
            <a:alphaModFix/>
          </a:blip>
          <a:srcRect b="0" l="5373" r="5373" t="0"/>
          <a:stretch/>
        </p:blipFill>
        <p:spPr>
          <a:xfrm>
            <a:off x="4633525" y="2612738"/>
            <a:ext cx="4190751" cy="24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77"/>
          <p:cNvPicPr preferRelativeResize="0"/>
          <p:nvPr/>
        </p:nvPicPr>
        <p:blipFill rotWithShape="1">
          <a:blip r:embed="rId3">
            <a:alphaModFix/>
          </a:blip>
          <a:srcRect b="0" l="7373" r="7382" t="0"/>
          <a:stretch/>
        </p:blipFill>
        <p:spPr>
          <a:xfrm>
            <a:off x="319713" y="115725"/>
            <a:ext cx="4047574" cy="242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7"/>
          <p:cNvPicPr preferRelativeResize="0"/>
          <p:nvPr/>
        </p:nvPicPr>
        <p:blipFill rotWithShape="1">
          <a:blip r:embed="rId4">
            <a:alphaModFix/>
          </a:blip>
          <a:srcRect b="0" l="6047" r="6047" t="0"/>
          <a:stretch/>
        </p:blipFill>
        <p:spPr>
          <a:xfrm>
            <a:off x="4633525" y="115725"/>
            <a:ext cx="4190751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77"/>
          <p:cNvPicPr preferRelativeResize="0"/>
          <p:nvPr/>
        </p:nvPicPr>
        <p:blipFill rotWithShape="1">
          <a:blip r:embed="rId5">
            <a:alphaModFix/>
          </a:blip>
          <a:srcRect b="0" l="7118" r="7110" t="0"/>
          <a:stretch/>
        </p:blipFill>
        <p:spPr>
          <a:xfrm>
            <a:off x="2476638" y="2636150"/>
            <a:ext cx="4047574" cy="242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8"/>
          <p:cNvSpPr txBox="1"/>
          <p:nvPr/>
        </p:nvSpPr>
        <p:spPr>
          <a:xfrm>
            <a:off x="2439925" y="2502025"/>
            <a:ext cx="62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37" name="Google Shape;8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8"/>
          <p:cNvSpPr txBox="1"/>
          <p:nvPr/>
        </p:nvSpPr>
        <p:spPr>
          <a:xfrm>
            <a:off x="1095300" y="1118075"/>
            <a:ext cx="7098300" cy="27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SQL Queries</a:t>
            </a:r>
            <a:endParaRPr b="1" sz="4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9" name="Google Shape;839;p78"/>
          <p:cNvSpPr/>
          <p:nvPr/>
        </p:nvSpPr>
        <p:spPr>
          <a:xfrm>
            <a:off x="5718525" y="3994950"/>
            <a:ext cx="3401400" cy="1148675"/>
          </a:xfrm>
          <a:custGeom>
            <a:rect b="b" l="l" r="r" t="t"/>
            <a:pathLst>
              <a:path extrusionOk="0" h="45947" w="136056">
                <a:moveTo>
                  <a:pt x="0" y="45947"/>
                </a:moveTo>
                <a:lnTo>
                  <a:pt x="19641" y="33172"/>
                </a:lnTo>
                <a:lnTo>
                  <a:pt x="39184" y="37614"/>
                </a:lnTo>
                <a:lnTo>
                  <a:pt x="58728" y="30520"/>
                </a:lnTo>
                <a:lnTo>
                  <a:pt x="78388" y="33106"/>
                </a:lnTo>
                <a:lnTo>
                  <a:pt x="97931" y="24487"/>
                </a:lnTo>
                <a:lnTo>
                  <a:pt x="117591" y="24553"/>
                </a:lnTo>
                <a:lnTo>
                  <a:pt x="136056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0" name="Google Shape;840;p78"/>
          <p:cNvSpPr/>
          <p:nvPr/>
        </p:nvSpPr>
        <p:spPr>
          <a:xfrm>
            <a:off x="125" y="2098825"/>
            <a:ext cx="9119800" cy="3044800"/>
          </a:xfrm>
          <a:custGeom>
            <a:rect b="b" l="l" r="r" t="t"/>
            <a:pathLst>
              <a:path extrusionOk="0" h="121792" w="364792">
                <a:moveTo>
                  <a:pt x="0" y="121342"/>
                </a:moveTo>
                <a:lnTo>
                  <a:pt x="52785" y="121792"/>
                </a:lnTo>
                <a:lnTo>
                  <a:pt x="104997" y="82910"/>
                </a:lnTo>
                <a:lnTo>
                  <a:pt x="157210" y="121501"/>
                </a:lnTo>
                <a:lnTo>
                  <a:pt x="209731" y="44321"/>
                </a:lnTo>
                <a:lnTo>
                  <a:pt x="261943" y="64200"/>
                </a:lnTo>
                <a:lnTo>
                  <a:pt x="321203" y="64947"/>
                </a:lnTo>
                <a:lnTo>
                  <a:pt x="364792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79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79"/>
          <p:cNvPicPr preferRelativeResize="0"/>
          <p:nvPr/>
        </p:nvPicPr>
        <p:blipFill rotWithShape="1">
          <a:blip r:embed="rId4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79"/>
          <p:cNvPicPr preferRelativeResize="0"/>
          <p:nvPr/>
        </p:nvPicPr>
        <p:blipFill rotWithShape="1">
          <a:blip r:embed="rId5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79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"/>
          <p:cNvSpPr/>
          <p:nvPr/>
        </p:nvSpPr>
        <p:spPr>
          <a:xfrm>
            <a:off x="0" y="-30525"/>
            <a:ext cx="91437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99" name="Google Shape;599;p53"/>
          <p:cNvSpPr txBox="1"/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600"/>
              <a:t>Submitted To</a:t>
            </a:r>
            <a:endParaRPr b="1" sz="3600"/>
          </a:p>
        </p:txBody>
      </p:sp>
      <p:sp>
        <p:nvSpPr>
          <p:cNvPr id="600" name="Google Shape;600;p53"/>
          <p:cNvSpPr txBox="1"/>
          <p:nvPr>
            <p:ph idx="1" type="body"/>
          </p:nvPr>
        </p:nvSpPr>
        <p:spPr>
          <a:xfrm>
            <a:off x="2012075" y="1546150"/>
            <a:ext cx="46194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C4043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Dr. Md Mamun-Or-Rashid</a:t>
            </a:r>
            <a:endParaRPr b="1" sz="2600">
              <a:solidFill>
                <a:srgbClr val="3C4043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Professor</a:t>
            </a:r>
            <a:endParaRPr sz="2200">
              <a:solidFill>
                <a:srgbClr val="000000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Department of Computer Science &amp; Engineering</a:t>
            </a:r>
            <a:endParaRPr sz="1700">
              <a:solidFill>
                <a:srgbClr val="274E1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University of Dhaka</a:t>
            </a:r>
            <a:endParaRPr sz="17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601" name="Google Shape;601;p53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2" name="Google Shape;602;p53"/>
          <p:cNvSpPr/>
          <p:nvPr/>
        </p:nvSpPr>
        <p:spPr>
          <a:xfrm>
            <a:off x="27525" y="3192250"/>
            <a:ext cx="9116029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3" name="Google Shape;603;p53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4" name="Google Shape;604;p53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5" name="Google Shape;605;p53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6" name="Google Shape;606;p53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07" name="Google Shape;6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80"/>
          <p:cNvPicPr preferRelativeResize="0"/>
          <p:nvPr/>
        </p:nvPicPr>
        <p:blipFill rotWithShape="1">
          <a:blip r:embed="rId3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80"/>
          <p:cNvPicPr preferRelativeResize="0"/>
          <p:nvPr/>
        </p:nvPicPr>
        <p:blipFill rotWithShape="1">
          <a:blip r:embed="rId4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80"/>
          <p:cNvPicPr preferRelativeResize="0"/>
          <p:nvPr/>
        </p:nvPicPr>
        <p:blipFill rotWithShape="1">
          <a:blip r:embed="rId5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0"/>
          <p:cNvPicPr preferRelativeResize="0"/>
          <p:nvPr/>
        </p:nvPicPr>
        <p:blipFill rotWithShape="1">
          <a:blip r:embed="rId6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81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1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81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1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82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2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2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2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83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19713" y="572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83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33525" y="572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83"/>
          <p:cNvPicPr preferRelativeResize="0"/>
          <p:nvPr/>
        </p:nvPicPr>
        <p:blipFill rotWithShape="1">
          <a:blip r:embed="rId5">
            <a:alphaModFix/>
          </a:blip>
          <a:srcRect b="0" l="3007" r="2998" t="0"/>
          <a:stretch/>
        </p:blipFill>
        <p:spPr>
          <a:xfrm>
            <a:off x="319713" y="2561500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3"/>
          <p:cNvPicPr preferRelativeResize="0"/>
          <p:nvPr/>
        </p:nvPicPr>
        <p:blipFill rotWithShape="1">
          <a:blip r:embed="rId6">
            <a:alphaModFix/>
          </a:blip>
          <a:srcRect b="0" l="1342" r="1342" t="0"/>
          <a:stretch/>
        </p:blipFill>
        <p:spPr>
          <a:xfrm>
            <a:off x="4633538" y="2561500"/>
            <a:ext cx="4190750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84"/>
          <p:cNvPicPr preferRelativeResize="0"/>
          <p:nvPr/>
        </p:nvPicPr>
        <p:blipFill rotWithShape="1">
          <a:blip r:embed="rId3">
            <a:alphaModFix/>
          </a:blip>
          <a:srcRect b="0" l="3007" r="2998" t="0"/>
          <a:stretch/>
        </p:blipFill>
        <p:spPr>
          <a:xfrm>
            <a:off x="309463" y="327875"/>
            <a:ext cx="4047576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4"/>
          <p:cNvPicPr preferRelativeResize="0"/>
          <p:nvPr/>
        </p:nvPicPr>
        <p:blipFill rotWithShape="1">
          <a:blip r:embed="rId4">
            <a:alphaModFix/>
          </a:blip>
          <a:srcRect b="0" l="1342" r="1342" t="0"/>
          <a:stretch/>
        </p:blipFill>
        <p:spPr>
          <a:xfrm>
            <a:off x="4641538" y="327875"/>
            <a:ext cx="4190750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32025"/>
            <a:ext cx="811474" cy="81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13" y="589400"/>
            <a:ext cx="4296150" cy="25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25" y="3353375"/>
            <a:ext cx="4296150" cy="12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038" y="589400"/>
            <a:ext cx="4296150" cy="406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6"/>
          <p:cNvSpPr txBox="1"/>
          <p:nvPr/>
        </p:nvSpPr>
        <p:spPr>
          <a:xfrm>
            <a:off x="881625" y="453350"/>
            <a:ext cx="660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Some Special Features ……</a:t>
            </a:r>
            <a:endParaRPr b="1"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00" name="Google Shape;900;p86"/>
          <p:cNvSpPr txBox="1"/>
          <p:nvPr/>
        </p:nvSpPr>
        <p:spPr>
          <a:xfrm>
            <a:off x="827125" y="1346900"/>
            <a:ext cx="78786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schemas are in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3rd normal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BCNF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except one.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Overview of recent sails are shown in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Bar Chart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format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User Friendly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Interface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❖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Apart from the default queries, option to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write and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run any SQL query</a:t>
            </a: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involving the schemas is provided.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01" name="Google Shape;90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050" y="4114800"/>
            <a:ext cx="10287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080BB"/>
            </a:gs>
          </a:gsLst>
          <a:lin ang="5400012" scaled="0"/>
        </a:gra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7"/>
          <p:cNvSpPr txBox="1"/>
          <p:nvPr>
            <p:ph type="title"/>
          </p:nvPr>
        </p:nvSpPr>
        <p:spPr>
          <a:xfrm>
            <a:off x="1746750" y="1153975"/>
            <a:ext cx="56505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THANK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YOU 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07" name="Google Shape;90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050" y="4114800"/>
            <a:ext cx="10287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/>
          <p:nvPr/>
        </p:nvSpPr>
        <p:spPr>
          <a:xfrm>
            <a:off x="0" y="-30525"/>
            <a:ext cx="91440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3" name="Google Shape;613;p54"/>
          <p:cNvSpPr txBox="1"/>
          <p:nvPr>
            <p:ph type="title"/>
          </p:nvPr>
        </p:nvSpPr>
        <p:spPr>
          <a:xfrm>
            <a:off x="1605875" y="3353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600"/>
              <a:t>Submitted By</a:t>
            </a:r>
            <a:endParaRPr b="1" sz="3600"/>
          </a:p>
        </p:txBody>
      </p:sp>
      <p:sp>
        <p:nvSpPr>
          <p:cNvPr id="614" name="Google Shape;614;p54"/>
          <p:cNvSpPr txBox="1"/>
          <p:nvPr>
            <p:ph idx="1" type="body"/>
          </p:nvPr>
        </p:nvSpPr>
        <p:spPr>
          <a:xfrm>
            <a:off x="1971750" y="1569650"/>
            <a:ext cx="5200500" cy="1853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Md. Tauseef - Ur - Rahman (Roll 24)</a:t>
            </a:r>
            <a:endParaRPr sz="23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Faiaz Mahmud (Roll 46)</a:t>
            </a:r>
            <a:endParaRPr sz="3200">
              <a:solidFill>
                <a:srgbClr val="3C4043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2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28</a:t>
            </a:r>
            <a:r>
              <a:rPr baseline="30000" lang="en" sz="22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th</a:t>
            </a:r>
            <a:r>
              <a:rPr lang="en" sz="2200">
                <a:solidFill>
                  <a:srgbClr val="000000"/>
                </a:solidFill>
                <a:latin typeface="Familjen Grotesk SemiBold"/>
                <a:ea typeface="Familjen Grotesk SemiBold"/>
                <a:cs typeface="Familjen Grotesk SemiBold"/>
                <a:sym typeface="Familjen Grotesk SemiBold"/>
              </a:rPr>
              <a:t> Batch</a:t>
            </a:r>
            <a:endParaRPr sz="2400">
              <a:latin typeface="Familjen Grotesk SemiBold"/>
              <a:ea typeface="Familjen Grotesk SemiBold"/>
              <a:cs typeface="Familjen Grotesk SemiBold"/>
              <a:sym typeface="Familjen Grotesk SemiBold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6" name="Google Shape;616;p54"/>
          <p:cNvSpPr/>
          <p:nvPr/>
        </p:nvSpPr>
        <p:spPr>
          <a:xfrm>
            <a:off x="27525" y="3192250"/>
            <a:ext cx="9116896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7" name="Google Shape;617;p54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8" name="Google Shape;618;p54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9" name="Google Shape;619;p54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0" name="Google Shape;620;p54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21" name="Google Shape;6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5"/>
          <p:cNvSpPr/>
          <p:nvPr/>
        </p:nvSpPr>
        <p:spPr>
          <a:xfrm>
            <a:off x="0" y="-30525"/>
            <a:ext cx="9144000" cy="121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7" name="Google Shape;627;p55"/>
          <p:cNvSpPr txBox="1"/>
          <p:nvPr>
            <p:ph idx="2" type="title"/>
          </p:nvPr>
        </p:nvSpPr>
        <p:spPr>
          <a:xfrm>
            <a:off x="1965175" y="1522525"/>
            <a:ext cx="52416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rgbClr val="434343"/>
                </a:solidFill>
              </a:rPr>
              <a:t>Shop Management         System</a:t>
            </a:r>
            <a:endParaRPr b="1" sz="4700">
              <a:solidFill>
                <a:srgbClr val="434343"/>
              </a:solidFill>
            </a:endParaRPr>
          </a:p>
        </p:txBody>
      </p:sp>
      <p:sp>
        <p:nvSpPr>
          <p:cNvPr id="628" name="Google Shape;628;p55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9" name="Google Shape;629;p55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0" name="Google Shape;630;p55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1" name="Google Shape;631;p55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2" name="Google Shape;632;p55"/>
          <p:cNvSpPr txBox="1"/>
          <p:nvPr>
            <p:ph type="title"/>
          </p:nvPr>
        </p:nvSpPr>
        <p:spPr>
          <a:xfrm>
            <a:off x="1870075" y="228600"/>
            <a:ext cx="5431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800">
                <a:solidFill>
                  <a:srgbClr val="434343"/>
                </a:solidFill>
              </a:rPr>
              <a:t>Project Name</a:t>
            </a:r>
            <a:endParaRPr b="1" sz="3800">
              <a:solidFill>
                <a:srgbClr val="434343"/>
              </a:solidFill>
            </a:endParaRPr>
          </a:p>
        </p:txBody>
      </p:sp>
      <p:pic>
        <p:nvPicPr>
          <p:cNvPr id="633" name="Google Shape;6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5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5" name="Google Shape;635;p55"/>
          <p:cNvSpPr/>
          <p:nvPr/>
        </p:nvSpPr>
        <p:spPr>
          <a:xfrm>
            <a:off x="27525" y="2056475"/>
            <a:ext cx="9103300" cy="3087200"/>
          </a:xfrm>
          <a:custGeom>
            <a:rect b="b" l="l" r="r" t="t"/>
            <a:pathLst>
              <a:path extrusionOk="0" h="123488" w="364132">
                <a:moveTo>
                  <a:pt x="0" y="123034"/>
                </a:moveTo>
                <a:lnTo>
                  <a:pt x="52631" y="123488"/>
                </a:lnTo>
                <a:lnTo>
                  <a:pt x="104689" y="84287"/>
                </a:lnTo>
                <a:lnTo>
                  <a:pt x="156749" y="123194"/>
                </a:lnTo>
                <a:lnTo>
                  <a:pt x="209116" y="45381"/>
                </a:lnTo>
                <a:lnTo>
                  <a:pt x="267801" y="63640"/>
                </a:lnTo>
                <a:lnTo>
                  <a:pt x="314441" y="44461"/>
                </a:lnTo>
                <a:lnTo>
                  <a:pt x="364132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6"/>
          <p:cNvSpPr txBox="1"/>
          <p:nvPr>
            <p:ph idx="1" type="body"/>
          </p:nvPr>
        </p:nvSpPr>
        <p:spPr>
          <a:xfrm>
            <a:off x="373475" y="1608588"/>
            <a:ext cx="4481400" cy="2636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 Management System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database-driven application designed to efficiently manage retail operations using structured queries. The system relies on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queries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handle core functionalities such as user authentication, product management, order processing, and billing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1" name="Google Shape;641;p56"/>
          <p:cNvSpPr txBox="1"/>
          <p:nvPr>
            <p:ph type="title"/>
          </p:nvPr>
        </p:nvSpPr>
        <p:spPr>
          <a:xfrm>
            <a:off x="259202" y="703488"/>
            <a:ext cx="8884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666666"/>
                </a:solidFill>
              </a:rPr>
              <a:t>Brief Overview</a:t>
            </a:r>
            <a:endParaRPr sz="4600">
              <a:solidFill>
                <a:srgbClr val="666666"/>
              </a:solidFill>
            </a:endParaRPr>
          </a:p>
        </p:txBody>
      </p:sp>
      <p:pic>
        <p:nvPicPr>
          <p:cNvPr id="642" name="Google Shape;6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75" y="470322"/>
            <a:ext cx="4376326" cy="472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850" y="4071225"/>
            <a:ext cx="1117549" cy="11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/>
          <p:nvPr/>
        </p:nvSpPr>
        <p:spPr>
          <a:xfrm>
            <a:off x="1858650" y="1368725"/>
            <a:ext cx="5426700" cy="3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Tools Used In Our Project</a:t>
            </a:r>
            <a:r>
              <a:rPr b="1" lang="en" sz="4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b="1" sz="4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49" name="Google Shape;649;p57"/>
          <p:cNvSpPr/>
          <p:nvPr/>
        </p:nvSpPr>
        <p:spPr>
          <a:xfrm>
            <a:off x="27525" y="3192250"/>
            <a:ext cx="9116896" cy="1951377"/>
          </a:xfrm>
          <a:custGeom>
            <a:rect b="b" l="l" r="r" t="t"/>
            <a:pathLst>
              <a:path extrusionOk="0" h="78188" w="346683">
                <a:moveTo>
                  <a:pt x="0" y="77737"/>
                </a:moveTo>
                <a:lnTo>
                  <a:pt x="50034" y="78188"/>
                </a:lnTo>
                <a:lnTo>
                  <a:pt x="99524" y="39240"/>
                </a:lnTo>
                <a:lnTo>
                  <a:pt x="149015" y="77896"/>
                </a:lnTo>
                <a:lnTo>
                  <a:pt x="198798" y="585"/>
                </a:lnTo>
                <a:lnTo>
                  <a:pt x="248288" y="20498"/>
                </a:lnTo>
                <a:lnTo>
                  <a:pt x="297779" y="20498"/>
                </a:lnTo>
                <a:lnTo>
                  <a:pt x="346683" y="0"/>
                </a:ln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0" name="Google Shape;650;p57"/>
          <p:cNvSpPr/>
          <p:nvPr/>
        </p:nvSpPr>
        <p:spPr>
          <a:xfrm>
            <a:off x="5718534" y="4408221"/>
            <a:ext cx="3425461" cy="735398"/>
          </a:xfrm>
          <a:custGeom>
            <a:rect b="b" l="l" r="r" t="t"/>
            <a:pathLst>
              <a:path extrusionOk="0" h="129929" w="346970">
                <a:moveTo>
                  <a:pt x="0" y="129929"/>
                </a:moveTo>
                <a:lnTo>
                  <a:pt x="49735" y="73503"/>
                </a:lnTo>
                <a:lnTo>
                  <a:pt x="99225" y="93124"/>
                </a:lnTo>
                <a:lnTo>
                  <a:pt x="148716" y="61790"/>
                </a:lnTo>
                <a:lnTo>
                  <a:pt x="198499" y="73211"/>
                </a:lnTo>
                <a:lnTo>
                  <a:pt x="247989" y="35141"/>
                </a:lnTo>
                <a:lnTo>
                  <a:pt x="297772" y="35434"/>
                </a:lnTo>
                <a:lnTo>
                  <a:pt x="346970" y="0"/>
                </a:ln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651" name="Google Shape;6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828274"/>
            <a:ext cx="1315224" cy="13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850" y="4071225"/>
            <a:ext cx="1117549" cy="11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8"/>
          <p:cNvSpPr txBox="1"/>
          <p:nvPr/>
        </p:nvSpPr>
        <p:spPr>
          <a:xfrm>
            <a:off x="772625" y="1314200"/>
            <a:ext cx="35199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Next.js 14 (React)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TypeScript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Tailwind CSS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Tremor (for charts and analytics)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Lucid</a:t>
            </a: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Icons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8" name="Google Shape;658;p58"/>
          <p:cNvSpPr txBox="1"/>
          <p:nvPr/>
        </p:nvSpPr>
        <p:spPr>
          <a:xfrm>
            <a:off x="772625" y="551400"/>
            <a:ext cx="3596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Frontend Tools</a:t>
            </a:r>
            <a:endParaRPr b="1" sz="3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9" name="Google Shape;659;p58"/>
          <p:cNvSpPr txBox="1"/>
          <p:nvPr/>
        </p:nvSpPr>
        <p:spPr>
          <a:xfrm>
            <a:off x="5611025" y="551400"/>
            <a:ext cx="24084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60" name="Google Shape;660;p58"/>
          <p:cNvSpPr txBox="1"/>
          <p:nvPr/>
        </p:nvSpPr>
        <p:spPr>
          <a:xfrm>
            <a:off x="5017175" y="551400"/>
            <a:ext cx="3596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Backe</a:t>
            </a:r>
            <a:r>
              <a:rPr b="1" lang="en" sz="3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nd Tools</a:t>
            </a:r>
            <a:endParaRPr b="1" sz="3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61" name="Google Shape;661;p58"/>
          <p:cNvSpPr txBox="1"/>
          <p:nvPr/>
        </p:nvSpPr>
        <p:spPr>
          <a:xfrm>
            <a:off x="5019425" y="1248813"/>
            <a:ext cx="3000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Node.js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Express.js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pectral"/>
              <a:buChar char="●"/>
            </a:pPr>
            <a:r>
              <a:rPr lang="en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PostgreSQL Database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9"/>
          <p:cNvSpPr txBox="1"/>
          <p:nvPr>
            <p:ph type="title"/>
          </p:nvPr>
        </p:nvSpPr>
        <p:spPr>
          <a:xfrm>
            <a:off x="73152" y="331863"/>
            <a:ext cx="89538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Schemas with Attributes</a:t>
            </a:r>
            <a:endParaRPr sz="4400"/>
          </a:p>
        </p:txBody>
      </p:sp>
      <p:sp>
        <p:nvSpPr>
          <p:cNvPr id="667" name="Google Shape;667;p59"/>
          <p:cNvSpPr txBox="1"/>
          <p:nvPr>
            <p:ph idx="6" type="subTitle"/>
          </p:nvPr>
        </p:nvSpPr>
        <p:spPr>
          <a:xfrm>
            <a:off x="208625" y="1237770"/>
            <a:ext cx="2581800" cy="696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Users (</a:t>
            </a:r>
            <a:r>
              <a:rPr b="1" lang="en" sz="1300">
                <a:solidFill>
                  <a:srgbClr val="188038"/>
                </a:solidFill>
              </a:rPr>
              <a:t>users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/>
          </a:p>
        </p:txBody>
      </p:sp>
      <p:sp>
        <p:nvSpPr>
          <p:cNvPr id="668" name="Google Shape;668;p59"/>
          <p:cNvSpPr txBox="1"/>
          <p:nvPr>
            <p:ph idx="7" type="body"/>
          </p:nvPr>
        </p:nvSpPr>
        <p:spPr>
          <a:xfrm>
            <a:off x="208650" y="1783237"/>
            <a:ext cx="2694300" cy="275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user_email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Unique Email.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user_password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Password.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user_contact_no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Contact number.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is_admin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(BOOLEAN) – Admin status.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69" name="Google Shape;669;p59"/>
          <p:cNvSpPr txBox="1"/>
          <p:nvPr>
            <p:ph idx="8" type="subTitle"/>
          </p:nvPr>
        </p:nvSpPr>
        <p:spPr>
          <a:xfrm>
            <a:off x="3347952" y="1237763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Products (</a:t>
            </a:r>
            <a:r>
              <a:rPr b="1" lang="en" sz="1300">
                <a:solidFill>
                  <a:srgbClr val="188038"/>
                </a:solidFill>
              </a:rPr>
              <a:t>product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/>
          </a:p>
        </p:txBody>
      </p:sp>
      <p:sp>
        <p:nvSpPr>
          <p:cNvPr id="670" name="Google Shape;670;p59"/>
          <p:cNvSpPr txBox="1"/>
          <p:nvPr>
            <p:ph idx="9" type="body"/>
          </p:nvPr>
        </p:nvSpPr>
        <p:spPr>
          <a:xfrm>
            <a:off x="3171675" y="1783213"/>
            <a:ext cx="2845200" cy="308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product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prod_image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(VARCHAR(255)) – Image URL.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prod_quantity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Stock quantity.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prod_price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(DECIMAL(10,2)) – Price.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rating_stars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(INT) – Rating.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prod_discount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(DECIMAL(5,2)) – Discount.</a:t>
            </a:r>
            <a:endParaRPr sz="1200">
              <a:solidFill>
                <a:srgbClr val="188038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671" name="Google Shape;671;p59"/>
          <p:cNvSpPr txBox="1"/>
          <p:nvPr>
            <p:ph idx="13" type="subTitle"/>
          </p:nvPr>
        </p:nvSpPr>
        <p:spPr>
          <a:xfrm>
            <a:off x="6487283" y="1292238"/>
            <a:ext cx="2581800" cy="43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Workers (</a:t>
            </a:r>
            <a:r>
              <a:rPr b="1" lang="en" sz="1300">
                <a:solidFill>
                  <a:srgbClr val="188038"/>
                </a:solidFill>
              </a:rPr>
              <a:t>worker</a:t>
            </a:r>
            <a:r>
              <a:rPr b="1" lang="en" sz="1300">
                <a:solidFill>
                  <a:srgbClr val="000000"/>
                </a:solidFill>
              </a:rPr>
              <a:t>)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72" name="Google Shape;672;p59"/>
          <p:cNvSpPr txBox="1"/>
          <p:nvPr>
            <p:ph idx="14" type="body"/>
          </p:nvPr>
        </p:nvSpPr>
        <p:spPr>
          <a:xfrm>
            <a:off x="6285600" y="1782531"/>
            <a:ext cx="2645700" cy="304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worker_id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(INT, PK) – Unique ID.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worker_name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Name.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worker_email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(VARCHAR(50)) – Unique Email.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worker_contact_no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(VARCHAR(20)) – Contact number.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88038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worker_salary</a:t>
            </a:r>
            <a:r>
              <a:rPr lang="en" sz="1200">
                <a:solidFill>
                  <a:srgbClr val="000000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(DOUBLE) – Salary.</a:t>
            </a:r>
            <a:endParaRPr sz="1200">
              <a:solidFill>
                <a:srgbClr val="000000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pic>
        <p:nvPicPr>
          <p:cNvPr id="673" name="Google Shape;6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000" y="4438738"/>
            <a:ext cx="695999" cy="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9"/>
          <p:cNvSpPr/>
          <p:nvPr/>
        </p:nvSpPr>
        <p:spPr>
          <a:xfrm>
            <a:off x="6548403" y="1185963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5" name="Google Shape;675;p59"/>
          <p:cNvSpPr/>
          <p:nvPr/>
        </p:nvSpPr>
        <p:spPr>
          <a:xfrm>
            <a:off x="3780578" y="1185963"/>
            <a:ext cx="2850900" cy="19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6" name="Google Shape;676;p59"/>
          <p:cNvSpPr/>
          <p:nvPr/>
        </p:nvSpPr>
        <p:spPr>
          <a:xfrm>
            <a:off x="2545200" y="1185975"/>
            <a:ext cx="2026800" cy="19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0" y="1185975"/>
            <a:ext cx="2595600" cy="19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&amp; Financial Report">
  <a:themeElements>
    <a:clrScheme name="Simple Light">
      <a:dk1>
        <a:srgbClr val="3C3D36"/>
      </a:dk1>
      <a:lt1>
        <a:srgbClr val="F2F2F2"/>
      </a:lt1>
      <a:dk2>
        <a:srgbClr val="D4D2D1"/>
      </a:dk2>
      <a:lt2>
        <a:srgbClr val="E3D6BC"/>
      </a:lt2>
      <a:accent1>
        <a:srgbClr val="D4C2AB"/>
      </a:accent1>
      <a:accent2>
        <a:srgbClr val="817463"/>
      </a:accent2>
      <a:accent3>
        <a:srgbClr val="27BAA6"/>
      </a:accent3>
      <a:accent4>
        <a:srgbClr val="F1C232"/>
      </a:accent4>
      <a:accent5>
        <a:srgbClr val="FF691C"/>
      </a:accent5>
      <a:accent6>
        <a:srgbClr val="F9D8FB"/>
      </a:accent6>
      <a:hlink>
        <a:srgbClr val="27BA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